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26"/>
  </p:notesMasterIdLst>
  <p:handoutMasterIdLst>
    <p:handoutMasterId r:id="rId27"/>
  </p:handoutMasterIdLst>
  <p:sldIdLst>
    <p:sldId id="256" r:id="rId2"/>
    <p:sldId id="259" r:id="rId3"/>
    <p:sldId id="257" r:id="rId4"/>
    <p:sldId id="281" r:id="rId5"/>
    <p:sldId id="283" r:id="rId6"/>
    <p:sldId id="272" r:id="rId7"/>
    <p:sldId id="282" r:id="rId8"/>
    <p:sldId id="262" r:id="rId9"/>
    <p:sldId id="263" r:id="rId10"/>
    <p:sldId id="268" r:id="rId11"/>
    <p:sldId id="288" r:id="rId12"/>
    <p:sldId id="266" r:id="rId13"/>
    <p:sldId id="267" r:id="rId14"/>
    <p:sldId id="269" r:id="rId15"/>
    <p:sldId id="270" r:id="rId16"/>
    <p:sldId id="274" r:id="rId17"/>
    <p:sldId id="277" r:id="rId18"/>
    <p:sldId id="278" r:id="rId19"/>
    <p:sldId id="279" r:id="rId20"/>
    <p:sldId id="280" r:id="rId21"/>
    <p:sldId id="273" r:id="rId22"/>
    <p:sldId id="285" r:id="rId23"/>
    <p:sldId id="284" r:id="rId24"/>
    <p:sldId id="286" r:id="rId25"/>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6688" y="0"/>
            <a:ext cx="3041650" cy="465138"/>
          </a:xfrm>
          <a:prstGeom prst="rect">
            <a:avLst/>
          </a:prstGeom>
        </p:spPr>
        <p:txBody>
          <a:bodyPr vert="horz" lIns="91440" tIns="45720" rIns="91440" bIns="45720" rtlCol="0"/>
          <a:lstStyle>
            <a:lvl1pPr algn="r">
              <a:defRPr sz="1200"/>
            </a:lvl1pPr>
          </a:lstStyle>
          <a:p>
            <a:fld id="{32C429C6-7924-4F4A-92FA-EC43ECAF9F84}" type="datetimeFigureOut">
              <a:rPr lang="en-US" smtClean="0"/>
              <a:t>9/21/2017</a:t>
            </a:fld>
            <a:endParaRPr lang="en-US"/>
          </a:p>
        </p:txBody>
      </p:sp>
      <p:sp>
        <p:nvSpPr>
          <p:cNvPr id="4" name="Footer Placeholder 3"/>
          <p:cNvSpPr>
            <a:spLocks noGrp="1"/>
          </p:cNvSpPr>
          <p:nvPr>
            <p:ph type="ftr" sz="quarter" idx="2"/>
          </p:nvPr>
        </p:nvSpPr>
        <p:spPr>
          <a:xfrm>
            <a:off x="0" y="8839200"/>
            <a:ext cx="304165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6688" y="8839200"/>
            <a:ext cx="3041650" cy="465138"/>
          </a:xfrm>
          <a:prstGeom prst="rect">
            <a:avLst/>
          </a:prstGeom>
        </p:spPr>
        <p:txBody>
          <a:bodyPr vert="horz" lIns="91440" tIns="45720" rIns="91440" bIns="45720" rtlCol="0" anchor="b"/>
          <a:lstStyle>
            <a:lvl1pPr algn="r">
              <a:defRPr sz="1200"/>
            </a:lvl1pPr>
          </a:lstStyle>
          <a:p>
            <a:fld id="{E872258D-76EA-4B6C-916A-28BFC2B1D2AA}" type="slidenum">
              <a:rPr lang="en-US" smtClean="0"/>
              <a:t>‹#›</a:t>
            </a:fld>
            <a:endParaRPr lang="en-US"/>
          </a:p>
        </p:txBody>
      </p:sp>
    </p:spTree>
    <p:extLst>
      <p:ext uri="{BB962C8B-B14F-4D97-AF65-F5344CB8AC3E}">
        <p14:creationId xmlns:p14="http://schemas.microsoft.com/office/powerpoint/2010/main" val="21584865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B17B1462-75CC-4AEC-AEFE-0533FD3E4B17}" type="datetimeFigureOut">
              <a:rPr lang="en-US" smtClean="0"/>
              <a:t>9/21/2017</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CFBFC9EA-9D17-485A-A78E-016A2F0B6745}" type="slidenum">
              <a:rPr lang="en-US" smtClean="0"/>
              <a:t>‹#›</a:t>
            </a:fld>
            <a:endParaRPr lang="en-US"/>
          </a:p>
        </p:txBody>
      </p:sp>
    </p:spTree>
    <p:extLst>
      <p:ext uri="{BB962C8B-B14F-4D97-AF65-F5344CB8AC3E}">
        <p14:creationId xmlns:p14="http://schemas.microsoft.com/office/powerpoint/2010/main" val="3952307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31"/>
          <p:cNvSpPr>
            <a:spLocks noGrp="1" noChangeArrowheads="1"/>
          </p:cNvSpPr>
          <p:nvPr>
            <p:ph type="sldNum" sz="quarter" idx="5"/>
          </p:nvPr>
        </p:nvSpPr>
        <p:spPr>
          <a:noFill/>
        </p:spPr>
        <p:txBody>
          <a:bodyPr/>
          <a:lstStyle>
            <a:lvl1pPr defTabSz="933354">
              <a:defRPr>
                <a:solidFill>
                  <a:schemeClr val="tx1"/>
                </a:solidFill>
                <a:latin typeface="Times New Roman" pitchFamily="18" charset="0"/>
              </a:defRPr>
            </a:lvl1pPr>
            <a:lvl2pPr marL="742874" indent="-285721" defTabSz="933354">
              <a:defRPr>
                <a:solidFill>
                  <a:schemeClr val="tx1"/>
                </a:solidFill>
                <a:latin typeface="Times New Roman" pitchFamily="18" charset="0"/>
              </a:defRPr>
            </a:lvl2pPr>
            <a:lvl3pPr marL="1142883" indent="-228577" defTabSz="933354">
              <a:defRPr>
                <a:solidFill>
                  <a:schemeClr val="tx1"/>
                </a:solidFill>
                <a:latin typeface="Times New Roman" pitchFamily="18" charset="0"/>
              </a:defRPr>
            </a:lvl3pPr>
            <a:lvl4pPr marL="1600037" indent="-228577" defTabSz="933354">
              <a:defRPr>
                <a:solidFill>
                  <a:schemeClr val="tx1"/>
                </a:solidFill>
                <a:latin typeface="Times New Roman" pitchFamily="18" charset="0"/>
              </a:defRPr>
            </a:lvl4pPr>
            <a:lvl5pPr marL="2057190" indent="-228577" defTabSz="933354">
              <a:defRPr>
                <a:solidFill>
                  <a:schemeClr val="tx1"/>
                </a:solidFill>
                <a:latin typeface="Times New Roman" pitchFamily="18" charset="0"/>
              </a:defRPr>
            </a:lvl5pPr>
            <a:lvl6pPr marL="2514343" indent="-228577" defTabSz="933354" eaLnBrk="0" fontAlgn="base" hangingPunct="0">
              <a:spcBef>
                <a:spcPct val="0"/>
              </a:spcBef>
              <a:spcAft>
                <a:spcPct val="0"/>
              </a:spcAft>
              <a:defRPr>
                <a:solidFill>
                  <a:schemeClr val="tx1"/>
                </a:solidFill>
                <a:latin typeface="Times New Roman" pitchFamily="18" charset="0"/>
              </a:defRPr>
            </a:lvl6pPr>
            <a:lvl7pPr marL="2971497" indent="-228577" defTabSz="933354" eaLnBrk="0" fontAlgn="base" hangingPunct="0">
              <a:spcBef>
                <a:spcPct val="0"/>
              </a:spcBef>
              <a:spcAft>
                <a:spcPct val="0"/>
              </a:spcAft>
              <a:defRPr>
                <a:solidFill>
                  <a:schemeClr val="tx1"/>
                </a:solidFill>
                <a:latin typeface="Times New Roman" pitchFamily="18" charset="0"/>
              </a:defRPr>
            </a:lvl7pPr>
            <a:lvl8pPr marL="3428650" indent="-228577" defTabSz="933354" eaLnBrk="0" fontAlgn="base" hangingPunct="0">
              <a:spcBef>
                <a:spcPct val="0"/>
              </a:spcBef>
              <a:spcAft>
                <a:spcPct val="0"/>
              </a:spcAft>
              <a:defRPr>
                <a:solidFill>
                  <a:schemeClr val="tx1"/>
                </a:solidFill>
                <a:latin typeface="Times New Roman" pitchFamily="18" charset="0"/>
              </a:defRPr>
            </a:lvl8pPr>
            <a:lvl9pPr marL="3885804" indent="-228577" defTabSz="933354" eaLnBrk="0" fontAlgn="base" hangingPunct="0">
              <a:spcBef>
                <a:spcPct val="0"/>
              </a:spcBef>
              <a:spcAft>
                <a:spcPct val="0"/>
              </a:spcAft>
              <a:defRPr>
                <a:solidFill>
                  <a:schemeClr val="tx1"/>
                </a:solidFill>
                <a:latin typeface="Times New Roman" pitchFamily="18" charset="0"/>
              </a:defRPr>
            </a:lvl9pPr>
          </a:lstStyle>
          <a:p>
            <a:fld id="{B1C3CFF5-6741-42C5-80BD-706C67E4EB79}" type="slidenum">
              <a:rPr lang="en-US" altLang="en-US" smtClean="0"/>
              <a:pPr/>
              <a:t>2</a:t>
            </a:fld>
            <a:endParaRPr lang="en-US" alt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lvl1pPr defTabSz="933354">
              <a:defRPr>
                <a:solidFill>
                  <a:schemeClr val="tx1"/>
                </a:solidFill>
                <a:latin typeface="Times New Roman" pitchFamily="18" charset="0"/>
              </a:defRPr>
            </a:lvl1pPr>
            <a:lvl2pPr marL="742874" indent="-285721" defTabSz="933354">
              <a:defRPr>
                <a:solidFill>
                  <a:schemeClr val="tx1"/>
                </a:solidFill>
                <a:latin typeface="Times New Roman" pitchFamily="18" charset="0"/>
              </a:defRPr>
            </a:lvl2pPr>
            <a:lvl3pPr marL="1142883" indent="-228577" defTabSz="933354">
              <a:defRPr>
                <a:solidFill>
                  <a:schemeClr val="tx1"/>
                </a:solidFill>
                <a:latin typeface="Times New Roman" pitchFamily="18" charset="0"/>
              </a:defRPr>
            </a:lvl3pPr>
            <a:lvl4pPr marL="1600037" indent="-228577" defTabSz="933354">
              <a:defRPr>
                <a:solidFill>
                  <a:schemeClr val="tx1"/>
                </a:solidFill>
                <a:latin typeface="Times New Roman" pitchFamily="18" charset="0"/>
              </a:defRPr>
            </a:lvl4pPr>
            <a:lvl5pPr marL="2057190" indent="-228577" defTabSz="933354">
              <a:defRPr>
                <a:solidFill>
                  <a:schemeClr val="tx1"/>
                </a:solidFill>
                <a:latin typeface="Times New Roman" pitchFamily="18" charset="0"/>
              </a:defRPr>
            </a:lvl5pPr>
            <a:lvl6pPr marL="2514343" indent="-228577" defTabSz="933354" eaLnBrk="0" fontAlgn="base" hangingPunct="0">
              <a:spcBef>
                <a:spcPct val="0"/>
              </a:spcBef>
              <a:spcAft>
                <a:spcPct val="0"/>
              </a:spcAft>
              <a:defRPr>
                <a:solidFill>
                  <a:schemeClr val="tx1"/>
                </a:solidFill>
                <a:latin typeface="Times New Roman" pitchFamily="18" charset="0"/>
              </a:defRPr>
            </a:lvl6pPr>
            <a:lvl7pPr marL="2971497" indent="-228577" defTabSz="933354" eaLnBrk="0" fontAlgn="base" hangingPunct="0">
              <a:spcBef>
                <a:spcPct val="0"/>
              </a:spcBef>
              <a:spcAft>
                <a:spcPct val="0"/>
              </a:spcAft>
              <a:defRPr>
                <a:solidFill>
                  <a:schemeClr val="tx1"/>
                </a:solidFill>
                <a:latin typeface="Times New Roman" pitchFamily="18" charset="0"/>
              </a:defRPr>
            </a:lvl7pPr>
            <a:lvl8pPr marL="3428650" indent="-228577" defTabSz="933354" eaLnBrk="0" fontAlgn="base" hangingPunct="0">
              <a:spcBef>
                <a:spcPct val="0"/>
              </a:spcBef>
              <a:spcAft>
                <a:spcPct val="0"/>
              </a:spcAft>
              <a:defRPr>
                <a:solidFill>
                  <a:schemeClr val="tx1"/>
                </a:solidFill>
                <a:latin typeface="Times New Roman" pitchFamily="18" charset="0"/>
              </a:defRPr>
            </a:lvl8pPr>
            <a:lvl9pPr marL="3885804" indent="-228577" defTabSz="933354" eaLnBrk="0" fontAlgn="base" hangingPunct="0">
              <a:spcBef>
                <a:spcPct val="0"/>
              </a:spcBef>
              <a:spcAft>
                <a:spcPct val="0"/>
              </a:spcAft>
              <a:defRPr>
                <a:solidFill>
                  <a:schemeClr val="tx1"/>
                </a:solidFill>
                <a:latin typeface="Times New Roman" pitchFamily="18" charset="0"/>
              </a:defRPr>
            </a:lvl9pPr>
          </a:lstStyle>
          <a:p>
            <a:fld id="{1C41EE60-8007-4B47-B4AC-70CF7A35711F}" type="slidenum">
              <a:rPr lang="en-US" altLang="en-US" smtClean="0"/>
              <a:pPr/>
              <a:t>21</a:t>
            </a:fld>
            <a:endParaRPr lang="en-US" alt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33354">
              <a:defRPr>
                <a:solidFill>
                  <a:schemeClr val="tx1"/>
                </a:solidFill>
                <a:latin typeface="Arial" charset="0"/>
              </a:defRPr>
            </a:lvl1pPr>
            <a:lvl2pPr marL="742874" indent="-285721" defTabSz="933354">
              <a:defRPr>
                <a:solidFill>
                  <a:schemeClr val="tx1"/>
                </a:solidFill>
                <a:latin typeface="Arial" charset="0"/>
              </a:defRPr>
            </a:lvl2pPr>
            <a:lvl3pPr marL="1142883" indent="-228577" defTabSz="933354">
              <a:defRPr>
                <a:solidFill>
                  <a:schemeClr val="tx1"/>
                </a:solidFill>
                <a:latin typeface="Arial" charset="0"/>
              </a:defRPr>
            </a:lvl3pPr>
            <a:lvl4pPr marL="1600037" indent="-228577" defTabSz="933354">
              <a:defRPr>
                <a:solidFill>
                  <a:schemeClr val="tx1"/>
                </a:solidFill>
                <a:latin typeface="Arial" charset="0"/>
              </a:defRPr>
            </a:lvl4pPr>
            <a:lvl5pPr marL="2057190" indent="-228577" defTabSz="933354">
              <a:defRPr>
                <a:solidFill>
                  <a:schemeClr val="tx1"/>
                </a:solidFill>
                <a:latin typeface="Arial" charset="0"/>
              </a:defRPr>
            </a:lvl5pPr>
            <a:lvl6pPr marL="2514343" indent="-228577" defTabSz="933354" eaLnBrk="0" fontAlgn="base" hangingPunct="0">
              <a:spcBef>
                <a:spcPct val="0"/>
              </a:spcBef>
              <a:spcAft>
                <a:spcPct val="0"/>
              </a:spcAft>
              <a:defRPr>
                <a:solidFill>
                  <a:schemeClr val="tx1"/>
                </a:solidFill>
                <a:latin typeface="Arial" charset="0"/>
              </a:defRPr>
            </a:lvl6pPr>
            <a:lvl7pPr marL="2971497" indent="-228577" defTabSz="933354" eaLnBrk="0" fontAlgn="base" hangingPunct="0">
              <a:spcBef>
                <a:spcPct val="0"/>
              </a:spcBef>
              <a:spcAft>
                <a:spcPct val="0"/>
              </a:spcAft>
              <a:defRPr>
                <a:solidFill>
                  <a:schemeClr val="tx1"/>
                </a:solidFill>
                <a:latin typeface="Arial" charset="0"/>
              </a:defRPr>
            </a:lvl7pPr>
            <a:lvl8pPr marL="3428650" indent="-228577" defTabSz="933354" eaLnBrk="0" fontAlgn="base" hangingPunct="0">
              <a:spcBef>
                <a:spcPct val="0"/>
              </a:spcBef>
              <a:spcAft>
                <a:spcPct val="0"/>
              </a:spcAft>
              <a:defRPr>
                <a:solidFill>
                  <a:schemeClr val="tx1"/>
                </a:solidFill>
                <a:latin typeface="Arial" charset="0"/>
              </a:defRPr>
            </a:lvl8pPr>
            <a:lvl9pPr marL="3885804" indent="-228577" defTabSz="933354" eaLnBrk="0" fontAlgn="base" hangingPunct="0">
              <a:spcBef>
                <a:spcPct val="0"/>
              </a:spcBef>
              <a:spcAft>
                <a:spcPct val="0"/>
              </a:spcAft>
              <a:defRPr>
                <a:solidFill>
                  <a:schemeClr val="tx1"/>
                </a:solidFill>
                <a:latin typeface="Arial" charset="0"/>
              </a:defRPr>
            </a:lvl9pPr>
          </a:lstStyle>
          <a:p>
            <a:fld id="{22406A91-4EBD-4ED6-9E29-061FDBDBCCB1}" type="slidenum">
              <a:rPr lang="en-US" altLang="en-US" smtClean="0">
                <a:latin typeface="Times New Roman" pitchFamily="18" charset="0"/>
              </a:rPr>
              <a:pPr/>
              <a:t>24</a:t>
            </a:fld>
            <a:endParaRPr lang="en-US" altLang="en-US" smtClean="0">
              <a:latin typeface="Times New Roman"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defTabSz="933354">
              <a:defRPr>
                <a:solidFill>
                  <a:schemeClr val="tx1"/>
                </a:solidFill>
                <a:latin typeface="Arial" charset="0"/>
              </a:defRPr>
            </a:lvl1pPr>
            <a:lvl2pPr marL="742874" indent="-285721" defTabSz="933354">
              <a:defRPr>
                <a:solidFill>
                  <a:schemeClr val="tx1"/>
                </a:solidFill>
                <a:latin typeface="Arial" charset="0"/>
              </a:defRPr>
            </a:lvl2pPr>
            <a:lvl3pPr marL="1142883" indent="-228577" defTabSz="933354">
              <a:defRPr>
                <a:solidFill>
                  <a:schemeClr val="tx1"/>
                </a:solidFill>
                <a:latin typeface="Arial" charset="0"/>
              </a:defRPr>
            </a:lvl3pPr>
            <a:lvl4pPr marL="1600037" indent="-228577" defTabSz="933354">
              <a:defRPr>
                <a:solidFill>
                  <a:schemeClr val="tx1"/>
                </a:solidFill>
                <a:latin typeface="Arial" charset="0"/>
              </a:defRPr>
            </a:lvl4pPr>
            <a:lvl5pPr marL="2057190" indent="-228577" defTabSz="933354">
              <a:defRPr>
                <a:solidFill>
                  <a:schemeClr val="tx1"/>
                </a:solidFill>
                <a:latin typeface="Arial" charset="0"/>
              </a:defRPr>
            </a:lvl5pPr>
            <a:lvl6pPr marL="2514343" indent="-228577" defTabSz="933354" eaLnBrk="0" fontAlgn="base" hangingPunct="0">
              <a:spcBef>
                <a:spcPct val="0"/>
              </a:spcBef>
              <a:spcAft>
                <a:spcPct val="0"/>
              </a:spcAft>
              <a:defRPr>
                <a:solidFill>
                  <a:schemeClr val="tx1"/>
                </a:solidFill>
                <a:latin typeface="Arial" charset="0"/>
              </a:defRPr>
            </a:lvl6pPr>
            <a:lvl7pPr marL="2971497" indent="-228577" defTabSz="933354" eaLnBrk="0" fontAlgn="base" hangingPunct="0">
              <a:spcBef>
                <a:spcPct val="0"/>
              </a:spcBef>
              <a:spcAft>
                <a:spcPct val="0"/>
              </a:spcAft>
              <a:defRPr>
                <a:solidFill>
                  <a:schemeClr val="tx1"/>
                </a:solidFill>
                <a:latin typeface="Arial" charset="0"/>
              </a:defRPr>
            </a:lvl7pPr>
            <a:lvl8pPr marL="3428650" indent="-228577" defTabSz="933354" eaLnBrk="0" fontAlgn="base" hangingPunct="0">
              <a:spcBef>
                <a:spcPct val="0"/>
              </a:spcBef>
              <a:spcAft>
                <a:spcPct val="0"/>
              </a:spcAft>
              <a:defRPr>
                <a:solidFill>
                  <a:schemeClr val="tx1"/>
                </a:solidFill>
                <a:latin typeface="Arial" charset="0"/>
              </a:defRPr>
            </a:lvl8pPr>
            <a:lvl9pPr marL="3885804" indent="-228577" defTabSz="933354" eaLnBrk="0" fontAlgn="base" hangingPunct="0">
              <a:spcBef>
                <a:spcPct val="0"/>
              </a:spcBef>
              <a:spcAft>
                <a:spcPct val="0"/>
              </a:spcAft>
              <a:defRPr>
                <a:solidFill>
                  <a:schemeClr val="tx1"/>
                </a:solidFill>
                <a:latin typeface="Arial" charset="0"/>
              </a:defRPr>
            </a:lvl9pPr>
          </a:lstStyle>
          <a:p>
            <a:fld id="{C805CABC-3EB5-4CAF-A2C2-E4C214921201}" type="slidenum">
              <a:rPr lang="en-US" altLang="en-US" smtClean="0">
                <a:latin typeface="Times New Roman" pitchFamily="18" charset="0"/>
              </a:rPr>
              <a:pPr/>
              <a:t>3</a:t>
            </a:fld>
            <a:endParaRPr lang="en-US" altLang="en-US"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33354">
              <a:defRPr>
                <a:solidFill>
                  <a:schemeClr val="tx1"/>
                </a:solidFill>
                <a:latin typeface="Arial" charset="0"/>
              </a:defRPr>
            </a:lvl1pPr>
            <a:lvl2pPr marL="742874" indent="-285721" defTabSz="933354">
              <a:defRPr>
                <a:solidFill>
                  <a:schemeClr val="tx1"/>
                </a:solidFill>
                <a:latin typeface="Arial" charset="0"/>
              </a:defRPr>
            </a:lvl2pPr>
            <a:lvl3pPr marL="1142883" indent="-228577" defTabSz="933354">
              <a:defRPr>
                <a:solidFill>
                  <a:schemeClr val="tx1"/>
                </a:solidFill>
                <a:latin typeface="Arial" charset="0"/>
              </a:defRPr>
            </a:lvl3pPr>
            <a:lvl4pPr marL="1600037" indent="-228577" defTabSz="933354">
              <a:defRPr>
                <a:solidFill>
                  <a:schemeClr val="tx1"/>
                </a:solidFill>
                <a:latin typeface="Arial" charset="0"/>
              </a:defRPr>
            </a:lvl4pPr>
            <a:lvl5pPr marL="2057190" indent="-228577" defTabSz="933354">
              <a:defRPr>
                <a:solidFill>
                  <a:schemeClr val="tx1"/>
                </a:solidFill>
                <a:latin typeface="Arial" charset="0"/>
              </a:defRPr>
            </a:lvl5pPr>
            <a:lvl6pPr marL="2514343" indent="-228577" defTabSz="933354" eaLnBrk="0" fontAlgn="base" hangingPunct="0">
              <a:spcBef>
                <a:spcPct val="0"/>
              </a:spcBef>
              <a:spcAft>
                <a:spcPct val="0"/>
              </a:spcAft>
              <a:defRPr>
                <a:solidFill>
                  <a:schemeClr val="tx1"/>
                </a:solidFill>
                <a:latin typeface="Arial" charset="0"/>
              </a:defRPr>
            </a:lvl6pPr>
            <a:lvl7pPr marL="2971497" indent="-228577" defTabSz="933354" eaLnBrk="0" fontAlgn="base" hangingPunct="0">
              <a:spcBef>
                <a:spcPct val="0"/>
              </a:spcBef>
              <a:spcAft>
                <a:spcPct val="0"/>
              </a:spcAft>
              <a:defRPr>
                <a:solidFill>
                  <a:schemeClr val="tx1"/>
                </a:solidFill>
                <a:latin typeface="Arial" charset="0"/>
              </a:defRPr>
            </a:lvl7pPr>
            <a:lvl8pPr marL="3428650" indent="-228577" defTabSz="933354" eaLnBrk="0" fontAlgn="base" hangingPunct="0">
              <a:spcBef>
                <a:spcPct val="0"/>
              </a:spcBef>
              <a:spcAft>
                <a:spcPct val="0"/>
              </a:spcAft>
              <a:defRPr>
                <a:solidFill>
                  <a:schemeClr val="tx1"/>
                </a:solidFill>
                <a:latin typeface="Arial" charset="0"/>
              </a:defRPr>
            </a:lvl8pPr>
            <a:lvl9pPr marL="3885804" indent="-228577" defTabSz="933354" eaLnBrk="0" fontAlgn="base" hangingPunct="0">
              <a:spcBef>
                <a:spcPct val="0"/>
              </a:spcBef>
              <a:spcAft>
                <a:spcPct val="0"/>
              </a:spcAft>
              <a:defRPr>
                <a:solidFill>
                  <a:schemeClr val="tx1"/>
                </a:solidFill>
                <a:latin typeface="Arial" charset="0"/>
              </a:defRPr>
            </a:lvl9pPr>
          </a:lstStyle>
          <a:p>
            <a:fld id="{3CCD5D6A-D902-40AC-9E1A-DA7D9A6741FA}" type="slidenum">
              <a:rPr lang="en-US" altLang="en-US" smtClean="0">
                <a:latin typeface="Times New Roman" pitchFamily="18" charset="0"/>
              </a:rPr>
              <a:pPr/>
              <a:t>4</a:t>
            </a:fld>
            <a:endParaRPr lang="en-US" altLang="en-US" smtClean="0">
              <a:latin typeface="Times New Roman"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31"/>
          <p:cNvSpPr>
            <a:spLocks noGrp="1" noChangeArrowheads="1"/>
          </p:cNvSpPr>
          <p:nvPr>
            <p:ph type="sldNum" sz="quarter" idx="5"/>
          </p:nvPr>
        </p:nvSpPr>
        <p:spPr>
          <a:noFill/>
        </p:spPr>
        <p:txBody>
          <a:bodyPr/>
          <a:lstStyle>
            <a:lvl1pPr defTabSz="933354">
              <a:defRPr>
                <a:solidFill>
                  <a:schemeClr val="tx1"/>
                </a:solidFill>
                <a:latin typeface="Times New Roman" pitchFamily="18" charset="0"/>
              </a:defRPr>
            </a:lvl1pPr>
            <a:lvl2pPr marL="742874" indent="-285721" defTabSz="933354">
              <a:defRPr>
                <a:solidFill>
                  <a:schemeClr val="tx1"/>
                </a:solidFill>
                <a:latin typeface="Times New Roman" pitchFamily="18" charset="0"/>
              </a:defRPr>
            </a:lvl2pPr>
            <a:lvl3pPr marL="1142883" indent="-228577" defTabSz="933354">
              <a:defRPr>
                <a:solidFill>
                  <a:schemeClr val="tx1"/>
                </a:solidFill>
                <a:latin typeface="Times New Roman" pitchFamily="18" charset="0"/>
              </a:defRPr>
            </a:lvl3pPr>
            <a:lvl4pPr marL="1600037" indent="-228577" defTabSz="933354">
              <a:defRPr>
                <a:solidFill>
                  <a:schemeClr val="tx1"/>
                </a:solidFill>
                <a:latin typeface="Times New Roman" pitchFamily="18" charset="0"/>
              </a:defRPr>
            </a:lvl4pPr>
            <a:lvl5pPr marL="2057190" indent="-228577" defTabSz="933354">
              <a:defRPr>
                <a:solidFill>
                  <a:schemeClr val="tx1"/>
                </a:solidFill>
                <a:latin typeface="Times New Roman" pitchFamily="18" charset="0"/>
              </a:defRPr>
            </a:lvl5pPr>
            <a:lvl6pPr marL="2514343" indent="-228577" defTabSz="933354" eaLnBrk="0" fontAlgn="base" hangingPunct="0">
              <a:spcBef>
                <a:spcPct val="0"/>
              </a:spcBef>
              <a:spcAft>
                <a:spcPct val="0"/>
              </a:spcAft>
              <a:defRPr>
                <a:solidFill>
                  <a:schemeClr val="tx1"/>
                </a:solidFill>
                <a:latin typeface="Times New Roman" pitchFamily="18" charset="0"/>
              </a:defRPr>
            </a:lvl6pPr>
            <a:lvl7pPr marL="2971497" indent="-228577" defTabSz="933354" eaLnBrk="0" fontAlgn="base" hangingPunct="0">
              <a:spcBef>
                <a:spcPct val="0"/>
              </a:spcBef>
              <a:spcAft>
                <a:spcPct val="0"/>
              </a:spcAft>
              <a:defRPr>
                <a:solidFill>
                  <a:schemeClr val="tx1"/>
                </a:solidFill>
                <a:latin typeface="Times New Roman" pitchFamily="18" charset="0"/>
              </a:defRPr>
            </a:lvl7pPr>
            <a:lvl8pPr marL="3428650" indent="-228577" defTabSz="933354" eaLnBrk="0" fontAlgn="base" hangingPunct="0">
              <a:spcBef>
                <a:spcPct val="0"/>
              </a:spcBef>
              <a:spcAft>
                <a:spcPct val="0"/>
              </a:spcAft>
              <a:defRPr>
                <a:solidFill>
                  <a:schemeClr val="tx1"/>
                </a:solidFill>
                <a:latin typeface="Times New Roman" pitchFamily="18" charset="0"/>
              </a:defRPr>
            </a:lvl8pPr>
            <a:lvl9pPr marL="3885804" indent="-228577" defTabSz="933354" eaLnBrk="0" fontAlgn="base" hangingPunct="0">
              <a:spcBef>
                <a:spcPct val="0"/>
              </a:spcBef>
              <a:spcAft>
                <a:spcPct val="0"/>
              </a:spcAft>
              <a:defRPr>
                <a:solidFill>
                  <a:schemeClr val="tx1"/>
                </a:solidFill>
                <a:latin typeface="Times New Roman" pitchFamily="18" charset="0"/>
              </a:defRPr>
            </a:lvl9pPr>
          </a:lstStyle>
          <a:p>
            <a:fld id="{6C8F7432-BC53-402F-BAF9-051EFECF2C80}" type="slidenum">
              <a:rPr lang="en-US" altLang="en-US" smtClean="0"/>
              <a:pPr/>
              <a:t>8</a:t>
            </a:fld>
            <a:endParaRPr lang="en-US" alt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31"/>
          <p:cNvSpPr>
            <a:spLocks noGrp="1" noChangeArrowheads="1"/>
          </p:cNvSpPr>
          <p:nvPr>
            <p:ph type="sldNum" sz="quarter" idx="5"/>
          </p:nvPr>
        </p:nvSpPr>
        <p:spPr>
          <a:noFill/>
        </p:spPr>
        <p:txBody>
          <a:bodyPr/>
          <a:lstStyle>
            <a:lvl1pPr defTabSz="933354">
              <a:defRPr>
                <a:solidFill>
                  <a:schemeClr val="tx1"/>
                </a:solidFill>
                <a:latin typeface="Times New Roman" pitchFamily="18" charset="0"/>
              </a:defRPr>
            </a:lvl1pPr>
            <a:lvl2pPr marL="742874" indent="-285721" defTabSz="933354">
              <a:defRPr>
                <a:solidFill>
                  <a:schemeClr val="tx1"/>
                </a:solidFill>
                <a:latin typeface="Times New Roman" pitchFamily="18" charset="0"/>
              </a:defRPr>
            </a:lvl2pPr>
            <a:lvl3pPr marL="1142883" indent="-228577" defTabSz="933354">
              <a:defRPr>
                <a:solidFill>
                  <a:schemeClr val="tx1"/>
                </a:solidFill>
                <a:latin typeface="Times New Roman" pitchFamily="18" charset="0"/>
              </a:defRPr>
            </a:lvl3pPr>
            <a:lvl4pPr marL="1600037" indent="-228577" defTabSz="933354">
              <a:defRPr>
                <a:solidFill>
                  <a:schemeClr val="tx1"/>
                </a:solidFill>
                <a:latin typeface="Times New Roman" pitchFamily="18" charset="0"/>
              </a:defRPr>
            </a:lvl4pPr>
            <a:lvl5pPr marL="2057190" indent="-228577" defTabSz="933354">
              <a:defRPr>
                <a:solidFill>
                  <a:schemeClr val="tx1"/>
                </a:solidFill>
                <a:latin typeface="Times New Roman" pitchFamily="18" charset="0"/>
              </a:defRPr>
            </a:lvl5pPr>
            <a:lvl6pPr marL="2514343" indent="-228577" defTabSz="933354" eaLnBrk="0" fontAlgn="base" hangingPunct="0">
              <a:spcBef>
                <a:spcPct val="0"/>
              </a:spcBef>
              <a:spcAft>
                <a:spcPct val="0"/>
              </a:spcAft>
              <a:defRPr>
                <a:solidFill>
                  <a:schemeClr val="tx1"/>
                </a:solidFill>
                <a:latin typeface="Times New Roman" pitchFamily="18" charset="0"/>
              </a:defRPr>
            </a:lvl6pPr>
            <a:lvl7pPr marL="2971497" indent="-228577" defTabSz="933354" eaLnBrk="0" fontAlgn="base" hangingPunct="0">
              <a:spcBef>
                <a:spcPct val="0"/>
              </a:spcBef>
              <a:spcAft>
                <a:spcPct val="0"/>
              </a:spcAft>
              <a:defRPr>
                <a:solidFill>
                  <a:schemeClr val="tx1"/>
                </a:solidFill>
                <a:latin typeface="Times New Roman" pitchFamily="18" charset="0"/>
              </a:defRPr>
            </a:lvl7pPr>
            <a:lvl8pPr marL="3428650" indent="-228577" defTabSz="933354" eaLnBrk="0" fontAlgn="base" hangingPunct="0">
              <a:spcBef>
                <a:spcPct val="0"/>
              </a:spcBef>
              <a:spcAft>
                <a:spcPct val="0"/>
              </a:spcAft>
              <a:defRPr>
                <a:solidFill>
                  <a:schemeClr val="tx1"/>
                </a:solidFill>
                <a:latin typeface="Times New Roman" pitchFamily="18" charset="0"/>
              </a:defRPr>
            </a:lvl8pPr>
            <a:lvl9pPr marL="3885804" indent="-228577" defTabSz="933354" eaLnBrk="0" fontAlgn="base" hangingPunct="0">
              <a:spcBef>
                <a:spcPct val="0"/>
              </a:spcBef>
              <a:spcAft>
                <a:spcPct val="0"/>
              </a:spcAft>
              <a:defRPr>
                <a:solidFill>
                  <a:schemeClr val="tx1"/>
                </a:solidFill>
                <a:latin typeface="Times New Roman" pitchFamily="18" charset="0"/>
              </a:defRPr>
            </a:lvl9pPr>
          </a:lstStyle>
          <a:p>
            <a:fld id="{0072B781-082C-47A1-99E7-7FD915E08AF7}" type="slidenum">
              <a:rPr lang="en-US" altLang="en-US" smtClean="0"/>
              <a:pPr/>
              <a:t>9</a:t>
            </a:fld>
            <a:endParaRPr lang="en-US"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31"/>
          <p:cNvSpPr>
            <a:spLocks noGrp="1" noChangeArrowheads="1"/>
          </p:cNvSpPr>
          <p:nvPr>
            <p:ph type="sldNum" sz="quarter" idx="5"/>
          </p:nvPr>
        </p:nvSpPr>
        <p:spPr>
          <a:noFill/>
        </p:spPr>
        <p:txBody>
          <a:bodyPr/>
          <a:lstStyle>
            <a:lvl1pPr defTabSz="933354">
              <a:defRPr>
                <a:solidFill>
                  <a:schemeClr val="tx1"/>
                </a:solidFill>
                <a:latin typeface="Times New Roman" pitchFamily="18" charset="0"/>
              </a:defRPr>
            </a:lvl1pPr>
            <a:lvl2pPr marL="742874" indent="-285721" defTabSz="933354">
              <a:defRPr>
                <a:solidFill>
                  <a:schemeClr val="tx1"/>
                </a:solidFill>
                <a:latin typeface="Times New Roman" pitchFamily="18" charset="0"/>
              </a:defRPr>
            </a:lvl2pPr>
            <a:lvl3pPr marL="1142883" indent="-228577" defTabSz="933354">
              <a:defRPr>
                <a:solidFill>
                  <a:schemeClr val="tx1"/>
                </a:solidFill>
                <a:latin typeface="Times New Roman" pitchFamily="18" charset="0"/>
              </a:defRPr>
            </a:lvl3pPr>
            <a:lvl4pPr marL="1600037" indent="-228577" defTabSz="933354">
              <a:defRPr>
                <a:solidFill>
                  <a:schemeClr val="tx1"/>
                </a:solidFill>
                <a:latin typeface="Times New Roman" pitchFamily="18" charset="0"/>
              </a:defRPr>
            </a:lvl4pPr>
            <a:lvl5pPr marL="2057190" indent="-228577" defTabSz="933354">
              <a:defRPr>
                <a:solidFill>
                  <a:schemeClr val="tx1"/>
                </a:solidFill>
                <a:latin typeface="Times New Roman" pitchFamily="18" charset="0"/>
              </a:defRPr>
            </a:lvl5pPr>
            <a:lvl6pPr marL="2514343" indent="-228577" defTabSz="933354" eaLnBrk="0" fontAlgn="base" hangingPunct="0">
              <a:spcBef>
                <a:spcPct val="0"/>
              </a:spcBef>
              <a:spcAft>
                <a:spcPct val="0"/>
              </a:spcAft>
              <a:defRPr>
                <a:solidFill>
                  <a:schemeClr val="tx1"/>
                </a:solidFill>
                <a:latin typeface="Times New Roman" pitchFamily="18" charset="0"/>
              </a:defRPr>
            </a:lvl6pPr>
            <a:lvl7pPr marL="2971497" indent="-228577" defTabSz="933354" eaLnBrk="0" fontAlgn="base" hangingPunct="0">
              <a:spcBef>
                <a:spcPct val="0"/>
              </a:spcBef>
              <a:spcAft>
                <a:spcPct val="0"/>
              </a:spcAft>
              <a:defRPr>
                <a:solidFill>
                  <a:schemeClr val="tx1"/>
                </a:solidFill>
                <a:latin typeface="Times New Roman" pitchFamily="18" charset="0"/>
              </a:defRPr>
            </a:lvl7pPr>
            <a:lvl8pPr marL="3428650" indent="-228577" defTabSz="933354" eaLnBrk="0" fontAlgn="base" hangingPunct="0">
              <a:spcBef>
                <a:spcPct val="0"/>
              </a:spcBef>
              <a:spcAft>
                <a:spcPct val="0"/>
              </a:spcAft>
              <a:defRPr>
                <a:solidFill>
                  <a:schemeClr val="tx1"/>
                </a:solidFill>
                <a:latin typeface="Times New Roman" pitchFamily="18" charset="0"/>
              </a:defRPr>
            </a:lvl8pPr>
            <a:lvl9pPr marL="3885804" indent="-228577" defTabSz="933354" eaLnBrk="0" fontAlgn="base" hangingPunct="0">
              <a:spcBef>
                <a:spcPct val="0"/>
              </a:spcBef>
              <a:spcAft>
                <a:spcPct val="0"/>
              </a:spcAft>
              <a:defRPr>
                <a:solidFill>
                  <a:schemeClr val="tx1"/>
                </a:solidFill>
                <a:latin typeface="Times New Roman" pitchFamily="18" charset="0"/>
              </a:defRPr>
            </a:lvl9pPr>
          </a:lstStyle>
          <a:p>
            <a:fld id="{8A516C67-8ED2-4F3F-99B5-4E88F7CD9E9B}" type="slidenum">
              <a:rPr lang="en-US" altLang="en-US" smtClean="0"/>
              <a:pPr/>
              <a:t>10</a:t>
            </a:fld>
            <a:endParaRPr lang="en-US" alt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p:cNvSpPr>
            <a:spLocks noGrp="1" noChangeArrowheads="1"/>
          </p:cNvSpPr>
          <p:nvPr>
            <p:ph type="sldNum" sz="quarter" idx="5"/>
          </p:nvPr>
        </p:nvSpPr>
        <p:spPr>
          <a:noFill/>
        </p:spPr>
        <p:txBody>
          <a:bodyPr/>
          <a:lstStyle>
            <a:lvl1pPr defTabSz="933354">
              <a:defRPr>
                <a:solidFill>
                  <a:schemeClr val="tx1"/>
                </a:solidFill>
                <a:latin typeface="Times New Roman" pitchFamily="18" charset="0"/>
              </a:defRPr>
            </a:lvl1pPr>
            <a:lvl2pPr marL="742874" indent="-285721" defTabSz="933354">
              <a:defRPr>
                <a:solidFill>
                  <a:schemeClr val="tx1"/>
                </a:solidFill>
                <a:latin typeface="Times New Roman" pitchFamily="18" charset="0"/>
              </a:defRPr>
            </a:lvl2pPr>
            <a:lvl3pPr marL="1142883" indent="-228577" defTabSz="933354">
              <a:defRPr>
                <a:solidFill>
                  <a:schemeClr val="tx1"/>
                </a:solidFill>
                <a:latin typeface="Times New Roman" pitchFamily="18" charset="0"/>
              </a:defRPr>
            </a:lvl3pPr>
            <a:lvl4pPr marL="1600037" indent="-228577" defTabSz="933354">
              <a:defRPr>
                <a:solidFill>
                  <a:schemeClr val="tx1"/>
                </a:solidFill>
                <a:latin typeface="Times New Roman" pitchFamily="18" charset="0"/>
              </a:defRPr>
            </a:lvl4pPr>
            <a:lvl5pPr marL="2057190" indent="-228577" defTabSz="933354">
              <a:defRPr>
                <a:solidFill>
                  <a:schemeClr val="tx1"/>
                </a:solidFill>
                <a:latin typeface="Times New Roman" pitchFamily="18" charset="0"/>
              </a:defRPr>
            </a:lvl5pPr>
            <a:lvl6pPr marL="2514343" indent="-228577" defTabSz="933354" eaLnBrk="0" fontAlgn="base" hangingPunct="0">
              <a:spcBef>
                <a:spcPct val="0"/>
              </a:spcBef>
              <a:spcAft>
                <a:spcPct val="0"/>
              </a:spcAft>
              <a:defRPr>
                <a:solidFill>
                  <a:schemeClr val="tx1"/>
                </a:solidFill>
                <a:latin typeface="Times New Roman" pitchFamily="18" charset="0"/>
              </a:defRPr>
            </a:lvl6pPr>
            <a:lvl7pPr marL="2971497" indent="-228577" defTabSz="933354" eaLnBrk="0" fontAlgn="base" hangingPunct="0">
              <a:spcBef>
                <a:spcPct val="0"/>
              </a:spcBef>
              <a:spcAft>
                <a:spcPct val="0"/>
              </a:spcAft>
              <a:defRPr>
                <a:solidFill>
                  <a:schemeClr val="tx1"/>
                </a:solidFill>
                <a:latin typeface="Times New Roman" pitchFamily="18" charset="0"/>
              </a:defRPr>
            </a:lvl7pPr>
            <a:lvl8pPr marL="3428650" indent="-228577" defTabSz="933354" eaLnBrk="0" fontAlgn="base" hangingPunct="0">
              <a:spcBef>
                <a:spcPct val="0"/>
              </a:spcBef>
              <a:spcAft>
                <a:spcPct val="0"/>
              </a:spcAft>
              <a:defRPr>
                <a:solidFill>
                  <a:schemeClr val="tx1"/>
                </a:solidFill>
                <a:latin typeface="Times New Roman" pitchFamily="18" charset="0"/>
              </a:defRPr>
            </a:lvl8pPr>
            <a:lvl9pPr marL="3885804" indent="-228577" defTabSz="933354" eaLnBrk="0" fontAlgn="base" hangingPunct="0">
              <a:spcBef>
                <a:spcPct val="0"/>
              </a:spcBef>
              <a:spcAft>
                <a:spcPct val="0"/>
              </a:spcAft>
              <a:defRPr>
                <a:solidFill>
                  <a:schemeClr val="tx1"/>
                </a:solidFill>
                <a:latin typeface="Times New Roman" pitchFamily="18" charset="0"/>
              </a:defRPr>
            </a:lvl9pPr>
          </a:lstStyle>
          <a:p>
            <a:fld id="{DA82D182-2A59-4D53-8E0E-F95C8B9A35FB}" type="slidenum">
              <a:rPr lang="en-US" altLang="en-US" smtClean="0"/>
              <a:pPr/>
              <a:t>12</a:t>
            </a:fld>
            <a:endParaRPr lang="en-US" alt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33354">
              <a:defRPr>
                <a:solidFill>
                  <a:schemeClr val="tx1"/>
                </a:solidFill>
                <a:latin typeface="Arial" charset="0"/>
              </a:defRPr>
            </a:lvl1pPr>
            <a:lvl2pPr marL="742874" indent="-285721" defTabSz="933354">
              <a:defRPr>
                <a:solidFill>
                  <a:schemeClr val="tx1"/>
                </a:solidFill>
                <a:latin typeface="Arial" charset="0"/>
              </a:defRPr>
            </a:lvl2pPr>
            <a:lvl3pPr marL="1142883" indent="-228577" defTabSz="933354">
              <a:defRPr>
                <a:solidFill>
                  <a:schemeClr val="tx1"/>
                </a:solidFill>
                <a:latin typeface="Arial" charset="0"/>
              </a:defRPr>
            </a:lvl3pPr>
            <a:lvl4pPr marL="1600037" indent="-228577" defTabSz="933354">
              <a:defRPr>
                <a:solidFill>
                  <a:schemeClr val="tx1"/>
                </a:solidFill>
                <a:latin typeface="Arial" charset="0"/>
              </a:defRPr>
            </a:lvl4pPr>
            <a:lvl5pPr marL="2057190" indent="-228577" defTabSz="933354">
              <a:defRPr>
                <a:solidFill>
                  <a:schemeClr val="tx1"/>
                </a:solidFill>
                <a:latin typeface="Arial" charset="0"/>
              </a:defRPr>
            </a:lvl5pPr>
            <a:lvl6pPr marL="2514343" indent="-228577" defTabSz="933354" eaLnBrk="0" fontAlgn="base" hangingPunct="0">
              <a:spcBef>
                <a:spcPct val="0"/>
              </a:spcBef>
              <a:spcAft>
                <a:spcPct val="0"/>
              </a:spcAft>
              <a:defRPr>
                <a:solidFill>
                  <a:schemeClr val="tx1"/>
                </a:solidFill>
                <a:latin typeface="Arial" charset="0"/>
              </a:defRPr>
            </a:lvl6pPr>
            <a:lvl7pPr marL="2971497" indent="-228577" defTabSz="933354" eaLnBrk="0" fontAlgn="base" hangingPunct="0">
              <a:spcBef>
                <a:spcPct val="0"/>
              </a:spcBef>
              <a:spcAft>
                <a:spcPct val="0"/>
              </a:spcAft>
              <a:defRPr>
                <a:solidFill>
                  <a:schemeClr val="tx1"/>
                </a:solidFill>
                <a:latin typeface="Arial" charset="0"/>
              </a:defRPr>
            </a:lvl7pPr>
            <a:lvl8pPr marL="3428650" indent="-228577" defTabSz="933354" eaLnBrk="0" fontAlgn="base" hangingPunct="0">
              <a:spcBef>
                <a:spcPct val="0"/>
              </a:spcBef>
              <a:spcAft>
                <a:spcPct val="0"/>
              </a:spcAft>
              <a:defRPr>
                <a:solidFill>
                  <a:schemeClr val="tx1"/>
                </a:solidFill>
                <a:latin typeface="Arial" charset="0"/>
              </a:defRPr>
            </a:lvl8pPr>
            <a:lvl9pPr marL="3885804" indent="-228577" defTabSz="933354" eaLnBrk="0" fontAlgn="base" hangingPunct="0">
              <a:spcBef>
                <a:spcPct val="0"/>
              </a:spcBef>
              <a:spcAft>
                <a:spcPct val="0"/>
              </a:spcAft>
              <a:defRPr>
                <a:solidFill>
                  <a:schemeClr val="tx1"/>
                </a:solidFill>
                <a:latin typeface="Arial" charset="0"/>
              </a:defRPr>
            </a:lvl9pPr>
          </a:lstStyle>
          <a:p>
            <a:fld id="{7DAAD2B9-9EE9-422F-A0DF-34979EB30C09}" type="slidenum">
              <a:rPr lang="en-US" altLang="en-US" smtClean="0">
                <a:latin typeface="Times New Roman" pitchFamily="18" charset="0"/>
              </a:rPr>
              <a:pPr/>
              <a:t>16</a:t>
            </a:fld>
            <a:endParaRPr lang="en-US" altLang="en-US" smtClean="0">
              <a:latin typeface="Times New Roman" pitchFamily="18" charset="0"/>
            </a:endParaRPr>
          </a:p>
        </p:txBody>
      </p:sp>
      <p:sp>
        <p:nvSpPr>
          <p:cNvPr id="46083" name="Rectangle 4"/>
          <p:cNvSpPr>
            <a:spLocks noGrp="1" noRot="1" noChangeAspect="1" noChangeArrowheads="1" noTextEdit="1"/>
          </p:cNvSpPr>
          <p:nvPr>
            <p:ph type="sldImg"/>
          </p:nvPr>
        </p:nvSpPr>
        <p:spPr>
          <a:ln/>
        </p:spPr>
      </p:sp>
      <p:sp>
        <p:nvSpPr>
          <p:cNvPr id="46084" name="Rectangle 5"/>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defTabSz="933354">
              <a:defRPr>
                <a:solidFill>
                  <a:schemeClr val="tx1"/>
                </a:solidFill>
                <a:latin typeface="Arial" charset="0"/>
              </a:defRPr>
            </a:lvl1pPr>
            <a:lvl2pPr marL="742874" indent="-285721" defTabSz="933354">
              <a:defRPr>
                <a:solidFill>
                  <a:schemeClr val="tx1"/>
                </a:solidFill>
                <a:latin typeface="Arial" charset="0"/>
              </a:defRPr>
            </a:lvl2pPr>
            <a:lvl3pPr marL="1142883" indent="-228577" defTabSz="933354">
              <a:defRPr>
                <a:solidFill>
                  <a:schemeClr val="tx1"/>
                </a:solidFill>
                <a:latin typeface="Arial" charset="0"/>
              </a:defRPr>
            </a:lvl3pPr>
            <a:lvl4pPr marL="1600037" indent="-228577" defTabSz="933354">
              <a:defRPr>
                <a:solidFill>
                  <a:schemeClr val="tx1"/>
                </a:solidFill>
                <a:latin typeface="Arial" charset="0"/>
              </a:defRPr>
            </a:lvl4pPr>
            <a:lvl5pPr marL="2057190" indent="-228577" defTabSz="933354">
              <a:defRPr>
                <a:solidFill>
                  <a:schemeClr val="tx1"/>
                </a:solidFill>
                <a:latin typeface="Arial" charset="0"/>
              </a:defRPr>
            </a:lvl5pPr>
            <a:lvl6pPr marL="2514343" indent="-228577" defTabSz="933354" eaLnBrk="0" fontAlgn="base" hangingPunct="0">
              <a:spcBef>
                <a:spcPct val="0"/>
              </a:spcBef>
              <a:spcAft>
                <a:spcPct val="0"/>
              </a:spcAft>
              <a:defRPr>
                <a:solidFill>
                  <a:schemeClr val="tx1"/>
                </a:solidFill>
                <a:latin typeface="Arial" charset="0"/>
              </a:defRPr>
            </a:lvl6pPr>
            <a:lvl7pPr marL="2971497" indent="-228577" defTabSz="933354" eaLnBrk="0" fontAlgn="base" hangingPunct="0">
              <a:spcBef>
                <a:spcPct val="0"/>
              </a:spcBef>
              <a:spcAft>
                <a:spcPct val="0"/>
              </a:spcAft>
              <a:defRPr>
                <a:solidFill>
                  <a:schemeClr val="tx1"/>
                </a:solidFill>
                <a:latin typeface="Arial" charset="0"/>
              </a:defRPr>
            </a:lvl7pPr>
            <a:lvl8pPr marL="3428650" indent="-228577" defTabSz="933354" eaLnBrk="0" fontAlgn="base" hangingPunct="0">
              <a:spcBef>
                <a:spcPct val="0"/>
              </a:spcBef>
              <a:spcAft>
                <a:spcPct val="0"/>
              </a:spcAft>
              <a:defRPr>
                <a:solidFill>
                  <a:schemeClr val="tx1"/>
                </a:solidFill>
                <a:latin typeface="Arial" charset="0"/>
              </a:defRPr>
            </a:lvl8pPr>
            <a:lvl9pPr marL="3885804" indent="-228577" defTabSz="933354" eaLnBrk="0" fontAlgn="base" hangingPunct="0">
              <a:spcBef>
                <a:spcPct val="0"/>
              </a:spcBef>
              <a:spcAft>
                <a:spcPct val="0"/>
              </a:spcAft>
              <a:defRPr>
                <a:solidFill>
                  <a:schemeClr val="tx1"/>
                </a:solidFill>
                <a:latin typeface="Arial" charset="0"/>
              </a:defRPr>
            </a:lvl9pPr>
          </a:lstStyle>
          <a:p>
            <a:fld id="{7B202AF8-6673-4472-811A-2A60A72934B2}" type="slidenum">
              <a:rPr lang="en-US" altLang="en-US" smtClean="0">
                <a:latin typeface="Times New Roman" pitchFamily="18" charset="0"/>
              </a:rPr>
              <a:pPr/>
              <a:t>20</a:t>
            </a:fld>
            <a:endParaRPr lang="en-US" altLang="en-US" smtClean="0">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008D58-5A4F-4AB5-8551-FA35CF80433E}"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F4DAD-28EF-4BF5-93B3-9F37BA2ADB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008D58-5A4F-4AB5-8551-FA35CF80433E}"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F4DAD-28EF-4BF5-93B3-9F37BA2ADB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008D58-5A4F-4AB5-8551-FA35CF80433E}"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F4DAD-28EF-4BF5-93B3-9F37BA2ADB3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3DE00F86-F7E9-4E73-B6BE-877F48719A22}" type="slidenum">
              <a:rPr lang="en-US"/>
              <a:pPr>
                <a:defRPr/>
              </a:pPr>
              <a:t>‹#›</a:t>
            </a:fld>
            <a:endParaRPr lang="en-US"/>
          </a:p>
        </p:txBody>
      </p:sp>
    </p:spTree>
    <p:extLst>
      <p:ext uri="{BB962C8B-B14F-4D97-AF65-F5344CB8AC3E}">
        <p14:creationId xmlns:p14="http://schemas.microsoft.com/office/powerpoint/2010/main" val="69437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008D58-5A4F-4AB5-8551-FA35CF80433E}"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F4DAD-28EF-4BF5-93B3-9F37BA2ADB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008D58-5A4F-4AB5-8551-FA35CF80433E}"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F4DAD-28EF-4BF5-93B3-9F37BA2ADB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008D58-5A4F-4AB5-8551-FA35CF80433E}" type="datetimeFigureOut">
              <a:rPr lang="en-US" smtClean="0"/>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BF4DAD-28EF-4BF5-93B3-9F37BA2ADB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008D58-5A4F-4AB5-8551-FA35CF80433E}" type="datetimeFigureOut">
              <a:rPr lang="en-US" smtClean="0"/>
              <a:t>9/21/2017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BF4DAD-28EF-4BF5-93B3-9F37BA2ADB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008D58-5A4F-4AB5-8551-FA35CF80433E}" type="datetimeFigureOut">
              <a:rPr lang="en-US" smtClean="0"/>
              <a:t>9/21/2017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BF4DAD-28EF-4BF5-93B3-9F37BA2ADB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008D58-5A4F-4AB5-8551-FA35CF80433E}" type="datetimeFigureOut">
              <a:rPr lang="en-US" smtClean="0"/>
              <a:t>9/21/2017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BF4DAD-28EF-4BF5-93B3-9F37BA2ADB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008D58-5A4F-4AB5-8551-FA35CF80433E}" type="datetimeFigureOut">
              <a:rPr lang="en-US" smtClean="0"/>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BF4DAD-28EF-4BF5-93B3-9F37BA2ADB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008D58-5A4F-4AB5-8551-FA35CF80433E}" type="datetimeFigureOut">
              <a:rPr lang="en-US" smtClean="0"/>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BF4DAD-28EF-4BF5-93B3-9F37BA2ADB39}" type="slidenum">
              <a:rPr lang="en-US" smtClean="0"/>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55008D58-5A4F-4AB5-8551-FA35CF80433E}" type="datetimeFigureOut">
              <a:rPr lang="en-US" smtClean="0"/>
              <a:t>9/21/2017</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11BF4DAD-28EF-4BF5-93B3-9F37BA2ADB39}" type="slidenum">
              <a:rPr lang="en-US" smtClean="0"/>
              <a:t>‹#›</a:t>
            </a:fld>
            <a:endParaRPr lang="en-US"/>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hyperlink" Target="http://www.collegeboard.com/" TargetMode="Externa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www.fastweb.com/"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7.wmf"/><Relationship Id="rId4" Type="http://schemas.openxmlformats.org/officeDocument/2006/relationships/hyperlink" Target="http://www.goodcall.com/scholarship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onetonline.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careercruising.co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8.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2743200"/>
            <a:ext cx="7117180" cy="1470025"/>
          </a:xfrm>
        </p:spPr>
        <p:txBody>
          <a:bodyPr/>
          <a:lstStyle/>
          <a:p>
            <a:pPr algn="ctr"/>
            <a:r>
              <a:rPr lang="en-US" dirty="0" smtClean="0"/>
              <a:t>College Planning Presentation</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28706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09442" y="0"/>
            <a:ext cx="7125113" cy="1600199"/>
          </a:xfrm>
        </p:spPr>
        <p:txBody>
          <a:bodyPr/>
          <a:lstStyle/>
          <a:p>
            <a:pPr algn="ctr" eaLnBrk="1" hangingPunct="1">
              <a:defRPr/>
            </a:pPr>
            <a:r>
              <a:rPr lang="en-US" dirty="0" smtClean="0"/>
              <a:t>College Entrance Exams</a:t>
            </a:r>
            <a:br>
              <a:rPr lang="en-US" dirty="0" smtClean="0"/>
            </a:br>
            <a:r>
              <a:rPr lang="en-US" dirty="0" smtClean="0"/>
              <a:t>  </a:t>
            </a:r>
            <a:br>
              <a:rPr lang="en-US" dirty="0" smtClean="0"/>
            </a:br>
            <a:r>
              <a:rPr lang="en-US" u="sng" dirty="0" smtClean="0"/>
              <a:t>ACT</a:t>
            </a:r>
            <a:r>
              <a:rPr lang="en-US" dirty="0" smtClean="0"/>
              <a:t>          VS.        </a:t>
            </a:r>
            <a:r>
              <a:rPr lang="en-US" u="sng" dirty="0" smtClean="0"/>
              <a:t>SAT</a:t>
            </a:r>
          </a:p>
        </p:txBody>
      </p:sp>
      <p:sp>
        <p:nvSpPr>
          <p:cNvPr id="18435" name="Rectangle 3"/>
          <p:cNvSpPr>
            <a:spLocks noGrp="1" noChangeArrowheads="1"/>
          </p:cNvSpPr>
          <p:nvPr>
            <p:ph idx="1"/>
          </p:nvPr>
        </p:nvSpPr>
        <p:spPr>
          <a:xfrm>
            <a:off x="304800" y="1752600"/>
            <a:ext cx="4114800" cy="4419600"/>
          </a:xfrm>
          <a:noFill/>
          <a:ln>
            <a:noFill/>
            <a:miter lim="800000"/>
            <a:headEnd/>
            <a:tailEnd/>
          </a:ln>
        </p:spPr>
        <p:txBody>
          <a:bodyPr>
            <a:normAutofit/>
          </a:bodyPr>
          <a:lstStyle/>
          <a:p>
            <a:pPr eaLnBrk="1" hangingPunct="1">
              <a:lnSpc>
                <a:spcPct val="125000"/>
              </a:lnSpc>
              <a:spcAft>
                <a:spcPts val="0"/>
              </a:spcAft>
              <a:buClr>
                <a:schemeClr val="tx1"/>
              </a:buClr>
              <a:buFont typeface="Arial" panose="020B0604020202020204" pitchFamily="34" charset="0"/>
              <a:buChar char="•"/>
              <a:defRPr/>
            </a:pPr>
            <a:r>
              <a:rPr lang="en-US" sz="2000" dirty="0" smtClean="0">
                <a:latin typeface="Times New Roman" panose="02020603050405020304" pitchFamily="18" charset="0"/>
                <a:cs typeface="Times New Roman" panose="02020603050405020304" pitchFamily="18" charset="0"/>
              </a:rPr>
              <a:t>Science reasoning section</a:t>
            </a:r>
          </a:p>
          <a:p>
            <a:pPr eaLnBrk="1" hangingPunct="1">
              <a:lnSpc>
                <a:spcPct val="125000"/>
              </a:lnSpc>
              <a:spcAft>
                <a:spcPts val="0"/>
              </a:spcAft>
              <a:buClr>
                <a:schemeClr val="tx1"/>
              </a:buClr>
              <a:buFont typeface="Arial" panose="020B0604020202020204" pitchFamily="34" charset="0"/>
              <a:buChar char="•"/>
              <a:defRPr/>
            </a:pPr>
            <a:r>
              <a:rPr lang="en-US" sz="2000" dirty="0" smtClean="0">
                <a:latin typeface="Times New Roman" panose="02020603050405020304" pitchFamily="18" charset="0"/>
                <a:cs typeface="Times New Roman" panose="02020603050405020304" pitchFamily="18" charset="0"/>
              </a:rPr>
              <a:t>Math includes Trigonometry</a:t>
            </a:r>
          </a:p>
          <a:p>
            <a:pPr eaLnBrk="1" hangingPunct="1">
              <a:lnSpc>
                <a:spcPct val="125000"/>
              </a:lnSpc>
              <a:spcAft>
                <a:spcPts val="0"/>
              </a:spcAft>
              <a:buClr>
                <a:schemeClr val="tx1"/>
              </a:buClr>
              <a:buFont typeface="Arial" panose="020B0604020202020204" pitchFamily="34" charset="0"/>
              <a:buChar char="•"/>
              <a:defRPr/>
            </a:pPr>
            <a:r>
              <a:rPr lang="en-US" sz="2000" dirty="0" smtClean="0">
                <a:latin typeface="Times New Roman" panose="02020603050405020304" pitchFamily="18" charset="0"/>
                <a:cs typeface="Times New Roman" panose="02020603050405020304" pitchFamily="18" charset="0"/>
              </a:rPr>
              <a:t>Vocabulary less important </a:t>
            </a:r>
          </a:p>
          <a:p>
            <a:pPr eaLnBrk="1" hangingPunct="1">
              <a:lnSpc>
                <a:spcPct val="125000"/>
              </a:lnSpc>
              <a:spcAft>
                <a:spcPts val="0"/>
              </a:spcAft>
              <a:buClr>
                <a:schemeClr val="tx1"/>
              </a:buClr>
              <a:buFont typeface="Arial" panose="020B0604020202020204" pitchFamily="34" charset="0"/>
              <a:buChar char="•"/>
              <a:defRPr/>
            </a:pPr>
            <a:r>
              <a:rPr lang="en-US" sz="2000" dirty="0" smtClean="0">
                <a:latin typeface="Times New Roman" panose="02020603050405020304" pitchFamily="18" charset="0"/>
                <a:cs typeface="Times New Roman" panose="02020603050405020304" pitchFamily="18" charset="0"/>
              </a:rPr>
              <a:t>Entirely multiple-choice</a:t>
            </a:r>
          </a:p>
          <a:p>
            <a:pPr eaLnBrk="1" hangingPunct="1">
              <a:lnSpc>
                <a:spcPct val="125000"/>
              </a:lnSpc>
              <a:spcAft>
                <a:spcPts val="0"/>
              </a:spcAft>
              <a:buClr>
                <a:schemeClr val="tx1"/>
              </a:buClr>
              <a:buFont typeface="Arial" panose="020B0604020202020204" pitchFamily="34" charset="0"/>
              <a:buChar char="•"/>
              <a:defRPr/>
            </a:pPr>
            <a:r>
              <a:rPr lang="en-US" sz="2000" dirty="0" smtClean="0">
                <a:latin typeface="Times New Roman" panose="02020603050405020304" pitchFamily="18" charset="0"/>
                <a:cs typeface="Times New Roman" panose="02020603050405020304" pitchFamily="18" charset="0"/>
              </a:rPr>
              <a:t>Math </a:t>
            </a:r>
            <a:r>
              <a:rPr lang="en-US" sz="2000" dirty="0" smtClean="0">
                <a:latin typeface="Times New Roman" panose="02020603050405020304" pitchFamily="18" charset="0"/>
                <a:cs typeface="Times New Roman" panose="02020603050405020304" pitchFamily="18" charset="0"/>
              </a:rPr>
              <a:t>accounts for 25% of your score</a:t>
            </a:r>
          </a:p>
          <a:p>
            <a:pPr eaLnBrk="1" hangingPunct="1">
              <a:lnSpc>
                <a:spcPct val="125000"/>
              </a:lnSpc>
              <a:spcAft>
                <a:spcPts val="0"/>
              </a:spcAft>
              <a:buClr>
                <a:schemeClr val="tx1"/>
              </a:buClr>
              <a:buFont typeface="Arial" panose="020B0604020202020204" pitchFamily="34" charset="0"/>
              <a:buChar char="•"/>
              <a:defRPr/>
            </a:pPr>
            <a:r>
              <a:rPr lang="en-US" sz="2000" dirty="0" smtClean="0">
                <a:latin typeface="Times New Roman" panose="02020603050405020304" pitchFamily="18" charset="0"/>
                <a:cs typeface="Times New Roman" panose="02020603050405020304" pitchFamily="18" charset="0"/>
              </a:rPr>
              <a:t>Easy and difficult questions mixed within sections</a:t>
            </a:r>
          </a:p>
          <a:p>
            <a:pPr eaLnBrk="1" hangingPunct="1">
              <a:lnSpc>
                <a:spcPct val="125000"/>
              </a:lnSpc>
              <a:spcAft>
                <a:spcPts val="0"/>
              </a:spcAft>
              <a:buClr>
                <a:schemeClr val="tx1"/>
              </a:buClr>
              <a:buFont typeface="Arial" panose="020B0604020202020204" pitchFamily="34" charset="0"/>
              <a:buChar char="•"/>
              <a:defRPr/>
            </a:pPr>
            <a:r>
              <a:rPr lang="en-US" sz="2000" dirty="0" smtClean="0">
                <a:latin typeface="Times New Roman" panose="02020603050405020304" pitchFamily="18" charset="0"/>
                <a:cs typeface="Times New Roman" panose="02020603050405020304" pitchFamily="18" charset="0"/>
              </a:rPr>
              <a:t>Essay optional</a:t>
            </a:r>
          </a:p>
        </p:txBody>
      </p:sp>
      <p:sp>
        <p:nvSpPr>
          <p:cNvPr id="18437" name="Text Box 5"/>
          <p:cNvSpPr txBox="1">
            <a:spLocks noChangeArrowheads="1"/>
          </p:cNvSpPr>
          <p:nvPr/>
        </p:nvSpPr>
        <p:spPr bwMode="auto">
          <a:xfrm>
            <a:off x="4953000" y="1752600"/>
            <a:ext cx="4038600" cy="4093428"/>
          </a:xfrm>
          <a:prstGeom prst="rect">
            <a:avLst/>
          </a:prstGeom>
          <a:noFill/>
          <a:ln>
            <a:noFill/>
          </a:ln>
          <a:effectLst/>
        </p:spPr>
        <p:txBody>
          <a:bodyPr wrap="square">
            <a:spAutoFit/>
          </a:bodyPr>
          <a:lstStyle>
            <a:lvl1pPr>
              <a:spcBef>
                <a:spcPct val="20000"/>
              </a:spcBef>
              <a:buClr>
                <a:schemeClr val="hlink"/>
              </a:buClr>
              <a:buSzPct val="60000"/>
              <a:buFont typeface="Wingdings" pitchFamily="2" charset="2"/>
              <a:buChar char="n"/>
              <a:defRPr sz="3200">
                <a:solidFill>
                  <a:schemeClr val="tx1"/>
                </a:solidFill>
                <a:latin typeface="Times New Roman" pitchFamily="18" charset="0"/>
              </a:defRPr>
            </a:lvl1pPr>
            <a:lvl2pPr marL="742950" indent="-285750">
              <a:spcBef>
                <a:spcPct val="20000"/>
              </a:spcBef>
              <a:buClr>
                <a:schemeClr val="tx2"/>
              </a:buClr>
              <a:buSzPct val="60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6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tx1"/>
              </a:buClr>
              <a:buSzPct val="60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hlink"/>
              </a:buClr>
              <a:buSzPct val="6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9pPr>
          </a:lstStyle>
          <a:p>
            <a:pPr>
              <a:spcBef>
                <a:spcPct val="50000"/>
              </a:spcBef>
              <a:buClrTx/>
              <a:buSzTx/>
              <a:buFontTx/>
              <a:buChar char="•"/>
            </a:pPr>
            <a:r>
              <a:rPr lang="en-US" altLang="en-US" sz="2000" dirty="0"/>
              <a:t>No science section</a:t>
            </a:r>
          </a:p>
          <a:p>
            <a:pPr>
              <a:spcBef>
                <a:spcPct val="50000"/>
              </a:spcBef>
              <a:buClrTx/>
              <a:buSzTx/>
              <a:buFontTx/>
              <a:buChar char="•"/>
            </a:pPr>
            <a:r>
              <a:rPr lang="en-US" altLang="en-US" sz="2000" dirty="0"/>
              <a:t>No Trigonometry questions</a:t>
            </a:r>
          </a:p>
          <a:p>
            <a:pPr>
              <a:spcBef>
                <a:spcPct val="50000"/>
              </a:spcBef>
              <a:buClrTx/>
              <a:buSzTx/>
              <a:buFontTx/>
              <a:buChar char="•"/>
            </a:pPr>
            <a:r>
              <a:rPr lang="en-US" altLang="en-US" sz="2000" dirty="0"/>
              <a:t>Vocabulary emphasized</a:t>
            </a:r>
          </a:p>
          <a:p>
            <a:pPr>
              <a:spcBef>
                <a:spcPct val="50000"/>
              </a:spcBef>
              <a:buClrTx/>
              <a:buSzTx/>
              <a:buFontTx/>
              <a:buChar char="•"/>
            </a:pPr>
            <a:r>
              <a:rPr lang="en-US" altLang="en-US" sz="2000" dirty="0"/>
              <a:t>Non multiple-choice questions included</a:t>
            </a:r>
          </a:p>
          <a:p>
            <a:pPr>
              <a:spcBef>
                <a:spcPct val="50000"/>
              </a:spcBef>
              <a:buClrTx/>
              <a:buSzTx/>
              <a:buFontTx/>
              <a:buChar char="•"/>
            </a:pPr>
            <a:r>
              <a:rPr lang="en-US" altLang="en-US" sz="2000" dirty="0" smtClean="0"/>
              <a:t>Math </a:t>
            </a:r>
            <a:r>
              <a:rPr lang="en-US" altLang="en-US" sz="2000" dirty="0"/>
              <a:t>accounts for 50% of your </a:t>
            </a:r>
            <a:r>
              <a:rPr lang="en-US" altLang="en-US" sz="2000" dirty="0" smtClean="0"/>
              <a:t>score and basic formulas are given</a:t>
            </a:r>
            <a:endParaRPr lang="en-US" altLang="en-US" sz="2000" dirty="0"/>
          </a:p>
          <a:p>
            <a:pPr>
              <a:spcBef>
                <a:spcPct val="50000"/>
              </a:spcBef>
              <a:buClrTx/>
              <a:buSzTx/>
              <a:buFontTx/>
              <a:buChar char="•"/>
            </a:pPr>
            <a:r>
              <a:rPr lang="en-US" altLang="en-US" sz="2000" dirty="0"/>
              <a:t>Questions go from easy to </a:t>
            </a:r>
            <a:r>
              <a:rPr lang="en-US" altLang="en-US" sz="2000" dirty="0" smtClean="0"/>
              <a:t>difficult </a:t>
            </a:r>
            <a:r>
              <a:rPr lang="en-US" altLang="en-US" sz="2000" dirty="0"/>
              <a:t>in most sections</a:t>
            </a:r>
          </a:p>
          <a:p>
            <a:pPr>
              <a:spcBef>
                <a:spcPct val="50000"/>
              </a:spcBef>
              <a:buClrTx/>
              <a:buSzTx/>
              <a:buFontTx/>
              <a:buChar char="•"/>
            </a:pPr>
            <a:r>
              <a:rPr lang="en-US" altLang="en-US" sz="2000" dirty="0"/>
              <a:t>Essay optional</a:t>
            </a:r>
          </a:p>
        </p:txBody>
      </p:sp>
    </p:spTree>
    <p:extLst>
      <p:ext uri="{BB962C8B-B14F-4D97-AF65-F5344CB8AC3E}">
        <p14:creationId xmlns:p14="http://schemas.microsoft.com/office/powerpoint/2010/main" val="11384923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1009443" y="304800"/>
            <a:ext cx="7123080" cy="924475"/>
          </a:xfrm>
        </p:spPr>
        <p:txBody>
          <a:bodyPr/>
          <a:lstStyle/>
          <a:p>
            <a:pPr algn="ctr" eaLnBrk="1" hangingPunct="1">
              <a:defRPr/>
            </a:pPr>
            <a:r>
              <a:rPr lang="en-US" dirty="0" smtClean="0"/>
              <a:t>  Test Scores	</a:t>
            </a:r>
          </a:p>
        </p:txBody>
      </p:sp>
      <p:sp>
        <p:nvSpPr>
          <p:cNvPr id="166915" name="Rectangle 3"/>
          <p:cNvSpPr>
            <a:spLocks noGrp="1" noChangeArrowheads="1"/>
          </p:cNvSpPr>
          <p:nvPr>
            <p:ph type="body" sz="half" idx="1"/>
          </p:nvPr>
        </p:nvSpPr>
        <p:spPr>
          <a:xfrm>
            <a:off x="381000" y="1371600"/>
            <a:ext cx="4038600" cy="4495800"/>
          </a:xfrm>
        </p:spPr>
        <p:txBody>
          <a:bodyPr>
            <a:normAutofit lnSpcReduction="10000"/>
          </a:bodyPr>
          <a:lstStyle/>
          <a:p>
            <a:pPr eaLnBrk="1" hangingPunct="1">
              <a:lnSpc>
                <a:spcPct val="80000"/>
              </a:lnSpc>
              <a:defRPr/>
            </a:pPr>
            <a:endParaRPr lang="en-US" sz="1400" u="sng" dirty="0" smtClean="0"/>
          </a:p>
          <a:p>
            <a:pPr marL="0" indent="0" algn="ctr" eaLnBrk="1" hangingPunct="1">
              <a:lnSpc>
                <a:spcPct val="80000"/>
              </a:lnSpc>
              <a:buNone/>
              <a:defRPr/>
            </a:pPr>
            <a:r>
              <a:rPr lang="en-US" sz="2400" u="sng" dirty="0" smtClean="0"/>
              <a:t>The ACT</a:t>
            </a:r>
          </a:p>
          <a:p>
            <a:pPr eaLnBrk="1" hangingPunct="1">
              <a:lnSpc>
                <a:spcPct val="80000"/>
              </a:lnSpc>
              <a:buFont typeface="Wingdings" pitchFamily="2" charset="2"/>
              <a:buNone/>
              <a:defRPr/>
            </a:pPr>
            <a:r>
              <a:rPr lang="en-US" sz="2000" dirty="0" smtClean="0"/>
              <a:t>Top score of 36</a:t>
            </a:r>
          </a:p>
          <a:p>
            <a:pPr eaLnBrk="1" hangingPunct="1">
              <a:lnSpc>
                <a:spcPct val="80000"/>
              </a:lnSpc>
              <a:buFont typeface="Wingdings" pitchFamily="2" charset="2"/>
              <a:buNone/>
              <a:defRPr/>
            </a:pPr>
            <a:r>
              <a:rPr lang="en-US" sz="2000" dirty="0" smtClean="0"/>
              <a:t>Average score is around 20</a:t>
            </a:r>
          </a:p>
          <a:p>
            <a:pPr eaLnBrk="1" hangingPunct="1">
              <a:lnSpc>
                <a:spcPct val="80000"/>
              </a:lnSpc>
              <a:buFont typeface="Wingdings" pitchFamily="2" charset="2"/>
              <a:buNone/>
              <a:defRPr/>
            </a:pPr>
            <a:endParaRPr lang="en-US" sz="2000" dirty="0" smtClean="0"/>
          </a:p>
          <a:p>
            <a:pPr eaLnBrk="1" hangingPunct="1">
              <a:lnSpc>
                <a:spcPct val="80000"/>
              </a:lnSpc>
              <a:buFont typeface="Wingdings" pitchFamily="2" charset="2"/>
              <a:buNone/>
              <a:defRPr/>
            </a:pPr>
            <a:r>
              <a:rPr lang="en-US" sz="2000" dirty="0" smtClean="0"/>
              <a:t>English</a:t>
            </a:r>
          </a:p>
          <a:p>
            <a:pPr eaLnBrk="1" hangingPunct="1">
              <a:lnSpc>
                <a:spcPct val="80000"/>
              </a:lnSpc>
              <a:buFont typeface="Wingdings" pitchFamily="2" charset="2"/>
              <a:buNone/>
              <a:defRPr/>
            </a:pPr>
            <a:r>
              <a:rPr lang="en-US" sz="2000" dirty="0" smtClean="0"/>
              <a:t>Math</a:t>
            </a:r>
          </a:p>
          <a:p>
            <a:pPr eaLnBrk="1" hangingPunct="1">
              <a:lnSpc>
                <a:spcPct val="80000"/>
              </a:lnSpc>
              <a:buFont typeface="Wingdings" pitchFamily="2" charset="2"/>
              <a:buNone/>
              <a:defRPr/>
            </a:pPr>
            <a:r>
              <a:rPr lang="en-US" sz="2000" dirty="0" smtClean="0"/>
              <a:t>Reading </a:t>
            </a:r>
          </a:p>
          <a:p>
            <a:pPr eaLnBrk="1" hangingPunct="1">
              <a:lnSpc>
                <a:spcPct val="80000"/>
              </a:lnSpc>
              <a:buFont typeface="Wingdings" pitchFamily="2" charset="2"/>
              <a:buNone/>
              <a:defRPr/>
            </a:pPr>
            <a:r>
              <a:rPr lang="en-US" sz="2000" dirty="0" smtClean="0"/>
              <a:t>Science</a:t>
            </a:r>
          </a:p>
          <a:p>
            <a:pPr eaLnBrk="1" hangingPunct="1">
              <a:lnSpc>
                <a:spcPct val="80000"/>
              </a:lnSpc>
              <a:buFont typeface="Wingdings" pitchFamily="2" charset="2"/>
              <a:buNone/>
              <a:defRPr/>
            </a:pPr>
            <a:endParaRPr lang="en-US" sz="2000" dirty="0" smtClean="0"/>
          </a:p>
          <a:p>
            <a:pPr eaLnBrk="1" hangingPunct="1">
              <a:lnSpc>
                <a:spcPct val="80000"/>
              </a:lnSpc>
              <a:buFont typeface="Wingdings" pitchFamily="2" charset="2"/>
              <a:buNone/>
              <a:defRPr/>
            </a:pPr>
            <a:r>
              <a:rPr lang="en-US" sz="2000" dirty="0" smtClean="0"/>
              <a:t>Final score is average of all</a:t>
            </a:r>
          </a:p>
          <a:p>
            <a:pPr eaLnBrk="1" hangingPunct="1">
              <a:lnSpc>
                <a:spcPct val="80000"/>
              </a:lnSpc>
              <a:buFont typeface="Wingdings" pitchFamily="2" charset="2"/>
              <a:buNone/>
              <a:defRPr/>
            </a:pPr>
            <a:r>
              <a:rPr lang="en-US" sz="2000" dirty="0" smtClean="0"/>
              <a:t>four sections</a:t>
            </a:r>
          </a:p>
          <a:p>
            <a:pPr eaLnBrk="1" hangingPunct="1">
              <a:lnSpc>
                <a:spcPct val="80000"/>
              </a:lnSpc>
              <a:defRPr/>
            </a:pPr>
            <a:endParaRPr lang="en-US" sz="1800" u="sng" dirty="0" smtClean="0"/>
          </a:p>
        </p:txBody>
      </p:sp>
      <p:sp>
        <p:nvSpPr>
          <p:cNvPr id="166916" name="Rectangle 4"/>
          <p:cNvSpPr>
            <a:spLocks noGrp="1" noChangeArrowheads="1"/>
          </p:cNvSpPr>
          <p:nvPr>
            <p:ph type="body" sz="half" idx="2"/>
          </p:nvPr>
        </p:nvSpPr>
        <p:spPr>
          <a:xfrm>
            <a:off x="4648200" y="1143000"/>
            <a:ext cx="4267200" cy="4572000"/>
          </a:xfrm>
        </p:spPr>
        <p:txBody>
          <a:bodyPr/>
          <a:lstStyle/>
          <a:p>
            <a:pPr marL="0" indent="0" algn="ctr" eaLnBrk="1" hangingPunct="1">
              <a:lnSpc>
                <a:spcPct val="80000"/>
              </a:lnSpc>
              <a:buNone/>
              <a:defRPr/>
            </a:pPr>
            <a:r>
              <a:rPr lang="en-US" sz="2400" u="sng" dirty="0" smtClean="0"/>
              <a:t>The SAT</a:t>
            </a:r>
          </a:p>
          <a:p>
            <a:pPr eaLnBrk="1" hangingPunct="1">
              <a:lnSpc>
                <a:spcPct val="80000"/>
              </a:lnSpc>
              <a:buFont typeface="Wingdings" pitchFamily="2" charset="2"/>
              <a:buNone/>
              <a:defRPr/>
            </a:pPr>
            <a:r>
              <a:rPr lang="en-US" sz="2000" dirty="0" smtClean="0"/>
              <a:t>Reading &amp; Writing               200-800</a:t>
            </a:r>
          </a:p>
          <a:p>
            <a:pPr eaLnBrk="1" hangingPunct="1">
              <a:lnSpc>
                <a:spcPct val="80000"/>
              </a:lnSpc>
              <a:buFont typeface="Wingdings" pitchFamily="2" charset="2"/>
              <a:buNone/>
              <a:defRPr/>
            </a:pPr>
            <a:r>
              <a:rPr lang="en-US" sz="2000" dirty="0" smtClean="0"/>
              <a:t>Math                                    200-800</a:t>
            </a:r>
          </a:p>
          <a:p>
            <a:pPr eaLnBrk="1" hangingPunct="1">
              <a:lnSpc>
                <a:spcPct val="80000"/>
              </a:lnSpc>
              <a:buFont typeface="Wingdings" pitchFamily="2" charset="2"/>
              <a:buNone/>
              <a:defRPr/>
            </a:pPr>
            <a:endParaRPr lang="en-US" sz="2000" dirty="0" smtClean="0"/>
          </a:p>
          <a:p>
            <a:pPr eaLnBrk="1" hangingPunct="1">
              <a:lnSpc>
                <a:spcPct val="80000"/>
              </a:lnSpc>
              <a:buFont typeface="Wingdings" pitchFamily="2" charset="2"/>
              <a:buNone/>
              <a:defRPr/>
            </a:pPr>
            <a:r>
              <a:rPr lang="en-US" sz="2000" dirty="0" smtClean="0"/>
              <a:t>*optional essay score of 2-8</a:t>
            </a:r>
          </a:p>
          <a:p>
            <a:pPr eaLnBrk="1" hangingPunct="1">
              <a:lnSpc>
                <a:spcPct val="80000"/>
              </a:lnSpc>
              <a:buFont typeface="Wingdings" pitchFamily="2" charset="2"/>
              <a:buNone/>
              <a:defRPr/>
            </a:pPr>
            <a:endParaRPr lang="en-US" sz="2000" dirty="0" smtClean="0"/>
          </a:p>
          <a:p>
            <a:pPr eaLnBrk="1" hangingPunct="1">
              <a:lnSpc>
                <a:spcPct val="80000"/>
              </a:lnSpc>
              <a:buFont typeface="Wingdings" pitchFamily="2" charset="2"/>
              <a:buNone/>
              <a:defRPr/>
            </a:pPr>
            <a:r>
              <a:rPr lang="en-US" sz="2000" dirty="0" smtClean="0"/>
              <a:t>Average score of 1000</a:t>
            </a:r>
          </a:p>
          <a:p>
            <a:pPr eaLnBrk="1" hangingPunct="1">
              <a:lnSpc>
                <a:spcPct val="80000"/>
              </a:lnSpc>
              <a:buFont typeface="Wingdings" pitchFamily="2" charset="2"/>
              <a:buNone/>
              <a:defRPr/>
            </a:pPr>
            <a:r>
              <a:rPr lang="en-US" sz="2000" dirty="0" smtClean="0"/>
              <a:t>For a top score of 1600</a:t>
            </a:r>
          </a:p>
        </p:txBody>
      </p:sp>
    </p:spTree>
    <p:extLst>
      <p:ext uri="{BB962C8B-B14F-4D97-AF65-F5344CB8AC3E}">
        <p14:creationId xmlns:p14="http://schemas.microsoft.com/office/powerpoint/2010/main" val="273211167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val 6"/>
          <p:cNvSpPr>
            <a:spLocks noChangeArrowheads="1"/>
          </p:cNvSpPr>
          <p:nvPr/>
        </p:nvSpPr>
        <p:spPr bwMode="auto">
          <a:xfrm>
            <a:off x="1600200" y="2667000"/>
            <a:ext cx="5715000" cy="2743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60000"/>
              <a:buFont typeface="Wingdings" pitchFamily="2" charset="2"/>
              <a:buChar char="n"/>
              <a:defRPr sz="3200">
                <a:solidFill>
                  <a:schemeClr val="tx1"/>
                </a:solidFill>
                <a:latin typeface="Times New Roman" pitchFamily="18" charset="0"/>
              </a:defRPr>
            </a:lvl1pPr>
            <a:lvl2pPr marL="742950" indent="-285750">
              <a:spcBef>
                <a:spcPct val="20000"/>
              </a:spcBef>
              <a:buClr>
                <a:schemeClr val="tx2"/>
              </a:buClr>
              <a:buSzPct val="60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6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tx1"/>
              </a:buClr>
              <a:buSzPct val="60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hlink"/>
              </a:buClr>
              <a:buSzPct val="6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9pPr>
          </a:lstStyle>
          <a:p>
            <a:pPr>
              <a:spcBef>
                <a:spcPct val="0"/>
              </a:spcBef>
              <a:buClrTx/>
              <a:buSzTx/>
              <a:buFontTx/>
              <a:buNone/>
            </a:pPr>
            <a:endParaRPr lang="en-US" altLang="en-US" sz="1800"/>
          </a:p>
        </p:txBody>
      </p:sp>
      <p:sp>
        <p:nvSpPr>
          <p:cNvPr id="2050" name="Rectangle 2"/>
          <p:cNvSpPr>
            <a:spLocks noGrp="1" noChangeArrowheads="1"/>
          </p:cNvSpPr>
          <p:nvPr>
            <p:ph type="title"/>
          </p:nvPr>
        </p:nvSpPr>
        <p:spPr>
          <a:xfrm>
            <a:off x="2514600" y="304800"/>
            <a:ext cx="3962400" cy="1462088"/>
          </a:xfrm>
        </p:spPr>
        <p:txBody>
          <a:bodyPr/>
          <a:lstStyle/>
          <a:p>
            <a:pPr algn="ctr" eaLnBrk="1" hangingPunct="1">
              <a:defRPr/>
            </a:pPr>
            <a:r>
              <a:rPr lang="en-US" b="0" dirty="0" smtClean="0">
                <a:latin typeface="Rockwell" pitchFamily="18" charset="0"/>
              </a:rPr>
              <a:t> SAT/ACT</a:t>
            </a:r>
            <a:endParaRPr lang="en-US" dirty="0" smtClean="0"/>
          </a:p>
        </p:txBody>
      </p:sp>
      <p:sp>
        <p:nvSpPr>
          <p:cNvPr id="2051" name="Rectangle 3"/>
          <p:cNvSpPr>
            <a:spLocks noGrp="1" noChangeArrowheads="1"/>
          </p:cNvSpPr>
          <p:nvPr>
            <p:ph idx="1"/>
          </p:nvPr>
        </p:nvSpPr>
        <p:spPr>
          <a:xfrm>
            <a:off x="457200" y="1600200"/>
            <a:ext cx="8229600" cy="754063"/>
          </a:xfrm>
        </p:spPr>
        <p:txBody>
          <a:bodyPr/>
          <a:lstStyle/>
          <a:p>
            <a:pPr algn="ctr" eaLnBrk="1" hangingPunct="1">
              <a:buFont typeface="Wingdings" pitchFamily="2" charset="2"/>
              <a:buNone/>
              <a:defRPr/>
            </a:pPr>
            <a:r>
              <a:rPr lang="en-US" b="1" dirty="0" smtClean="0"/>
              <a:t>Juniors: When should you take the SAT or ACT?</a:t>
            </a:r>
            <a:endParaRPr lang="en-US" dirty="0" smtClean="0"/>
          </a:p>
          <a:p>
            <a:pPr eaLnBrk="1" hangingPunct="1">
              <a:defRPr/>
            </a:pPr>
            <a:endParaRPr lang="en-US" dirty="0" smtClean="0"/>
          </a:p>
        </p:txBody>
      </p:sp>
      <p:sp>
        <p:nvSpPr>
          <p:cNvPr id="23557" name="Text Box 4"/>
          <p:cNvSpPr txBox="1">
            <a:spLocks noChangeArrowheads="1"/>
          </p:cNvSpPr>
          <p:nvPr/>
        </p:nvSpPr>
        <p:spPr bwMode="auto">
          <a:xfrm>
            <a:off x="990600" y="3030537"/>
            <a:ext cx="6934200" cy="192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itchFamily="2" charset="2"/>
              <a:buChar char="n"/>
              <a:defRPr sz="3200">
                <a:solidFill>
                  <a:schemeClr val="tx1"/>
                </a:solidFill>
                <a:latin typeface="Times New Roman" pitchFamily="18" charset="0"/>
              </a:defRPr>
            </a:lvl1pPr>
            <a:lvl2pPr marL="742950" indent="-285750">
              <a:spcBef>
                <a:spcPct val="20000"/>
              </a:spcBef>
              <a:buClr>
                <a:schemeClr val="tx2"/>
              </a:buClr>
              <a:buSzPct val="60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6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tx1"/>
              </a:buClr>
              <a:buSzPct val="60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hlink"/>
              </a:buClr>
              <a:buSzPct val="6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9pPr>
          </a:lstStyle>
          <a:p>
            <a:pPr algn="ctr">
              <a:spcBef>
                <a:spcPct val="50000"/>
              </a:spcBef>
              <a:buClrTx/>
              <a:buSzTx/>
              <a:buFontTx/>
              <a:buNone/>
            </a:pPr>
            <a:r>
              <a:rPr lang="en-US" altLang="en-US" sz="4800" b="1" dirty="0">
                <a:solidFill>
                  <a:srgbClr val="00B0F0"/>
                </a:solidFill>
                <a:latin typeface="Rockwell" pitchFamily="18" charset="0"/>
              </a:rPr>
              <a:t>Spring of your </a:t>
            </a:r>
          </a:p>
          <a:p>
            <a:pPr algn="ctr">
              <a:spcBef>
                <a:spcPct val="50000"/>
              </a:spcBef>
              <a:buClrTx/>
              <a:buSzTx/>
              <a:buFontTx/>
              <a:buNone/>
            </a:pPr>
            <a:r>
              <a:rPr lang="en-US" altLang="en-US" sz="4800" b="1" dirty="0">
                <a:solidFill>
                  <a:srgbClr val="00B0F0"/>
                </a:solidFill>
                <a:latin typeface="Rockwell" pitchFamily="18" charset="0"/>
              </a:rPr>
              <a:t>Junior Year</a:t>
            </a:r>
            <a:endParaRPr lang="en-US" altLang="en-US" sz="2400" dirty="0">
              <a:solidFill>
                <a:srgbClr val="00B0F0"/>
              </a:solidFill>
            </a:endParaRPr>
          </a:p>
        </p:txBody>
      </p:sp>
      <p:sp>
        <p:nvSpPr>
          <p:cNvPr id="23558" name="Line 5"/>
          <p:cNvSpPr>
            <a:spLocks noChangeShapeType="1"/>
          </p:cNvSpPr>
          <p:nvPr/>
        </p:nvSpPr>
        <p:spPr bwMode="auto">
          <a:xfrm>
            <a:off x="685800" y="1600200"/>
            <a:ext cx="7543800"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86035885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sz="6000" dirty="0" smtClean="0"/>
              <a:t>Fees</a:t>
            </a:r>
            <a:endParaRPr lang="en-US" sz="6000" dirty="0"/>
          </a:p>
        </p:txBody>
      </p:sp>
      <p:sp>
        <p:nvSpPr>
          <p:cNvPr id="3" name="Content Placeholder 2"/>
          <p:cNvSpPr>
            <a:spLocks noGrp="1"/>
          </p:cNvSpPr>
          <p:nvPr>
            <p:ph idx="1"/>
          </p:nvPr>
        </p:nvSpPr>
        <p:spPr/>
        <p:txBody>
          <a:bodyPr>
            <a:normAutofit fontScale="70000" lnSpcReduction="20000"/>
          </a:bodyPr>
          <a:lstStyle/>
          <a:p>
            <a:pPr>
              <a:defRPr/>
            </a:pPr>
            <a:r>
              <a:rPr lang="en-US" sz="4900" dirty="0"/>
              <a:t>SAT - $</a:t>
            </a:r>
            <a:r>
              <a:rPr lang="en-US" sz="4900" dirty="0" smtClean="0"/>
              <a:t>46.00 </a:t>
            </a:r>
            <a:r>
              <a:rPr lang="en-US" sz="4900" dirty="0"/>
              <a:t>without writing</a:t>
            </a:r>
          </a:p>
          <a:p>
            <a:pPr>
              <a:defRPr/>
            </a:pPr>
            <a:r>
              <a:rPr lang="en-US" sz="4900" dirty="0" smtClean="0"/>
              <a:t>SAT - </a:t>
            </a:r>
            <a:r>
              <a:rPr lang="en-US" sz="4900" dirty="0" smtClean="0"/>
              <a:t>$</a:t>
            </a:r>
            <a:r>
              <a:rPr lang="en-US" sz="4900" dirty="0" smtClean="0"/>
              <a:t>60</a:t>
            </a:r>
            <a:r>
              <a:rPr lang="en-US" sz="4900" dirty="0" smtClean="0"/>
              <a:t>.00 </a:t>
            </a:r>
            <a:r>
              <a:rPr lang="en-US" sz="4900" dirty="0" smtClean="0"/>
              <a:t>with writing</a:t>
            </a:r>
          </a:p>
          <a:p>
            <a:pPr>
              <a:defRPr/>
            </a:pPr>
            <a:r>
              <a:rPr lang="en-US" sz="4900" dirty="0" smtClean="0"/>
              <a:t>ACT without writing - $</a:t>
            </a:r>
            <a:r>
              <a:rPr lang="en-US" sz="4900" dirty="0" smtClean="0"/>
              <a:t>46.00</a:t>
            </a:r>
            <a:endParaRPr lang="en-US" sz="4900" dirty="0" smtClean="0"/>
          </a:p>
          <a:p>
            <a:pPr>
              <a:defRPr/>
            </a:pPr>
            <a:r>
              <a:rPr lang="en-US" sz="4900" dirty="0" smtClean="0"/>
              <a:t>ACT with writing - </a:t>
            </a:r>
            <a:r>
              <a:rPr lang="en-US" sz="4900" dirty="0" smtClean="0"/>
              <a:t>$</a:t>
            </a:r>
            <a:r>
              <a:rPr lang="en-US" sz="4900" dirty="0" smtClean="0"/>
              <a:t>62</a:t>
            </a:r>
            <a:r>
              <a:rPr lang="en-US" sz="4900" dirty="0" smtClean="0"/>
              <a:t>.50</a:t>
            </a:r>
            <a:endParaRPr lang="en-US" sz="4900" dirty="0" smtClean="0"/>
          </a:p>
          <a:p>
            <a:pPr>
              <a:defRPr/>
            </a:pPr>
            <a:endParaRPr lang="en-US" sz="5400" dirty="0"/>
          </a:p>
          <a:p>
            <a:pPr marL="0" indent="0">
              <a:buFont typeface="Wingdings" pitchFamily="2" charset="2"/>
              <a:buNone/>
              <a:defRPr/>
            </a:pPr>
            <a:r>
              <a:rPr lang="en-US" sz="2000" dirty="0" smtClean="0"/>
              <a:t>**fee waivers available if you receive free or reduced lunches</a:t>
            </a:r>
            <a:endParaRPr lang="en-US" sz="2000" dirty="0"/>
          </a:p>
        </p:txBody>
      </p:sp>
    </p:spTree>
    <p:extLst>
      <p:ext uri="{BB962C8B-B14F-4D97-AF65-F5344CB8AC3E}">
        <p14:creationId xmlns:p14="http://schemas.microsoft.com/office/powerpoint/2010/main" val="250972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normAutofit/>
          </a:bodyPr>
          <a:lstStyle/>
          <a:p>
            <a:pPr algn="ctr" eaLnBrk="1" hangingPunct="1">
              <a:defRPr/>
            </a:pPr>
            <a:r>
              <a:rPr lang="en-US" dirty="0" smtClean="0"/>
              <a:t>Preparing for the SAT</a:t>
            </a:r>
          </a:p>
        </p:txBody>
      </p:sp>
      <p:pic>
        <p:nvPicPr>
          <p:cNvPr id="27652" name="Picture 6" descr="MCj02921120000[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a:xfrm>
            <a:off x="304800" y="210788"/>
            <a:ext cx="1817827" cy="18013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23242" name="Rectangle 10"/>
          <p:cNvSpPr>
            <a:spLocks noGrp="1" noChangeArrowheads="1"/>
          </p:cNvSpPr>
          <p:nvPr>
            <p:ph type="body" idx="4294967295"/>
          </p:nvPr>
        </p:nvSpPr>
        <p:spPr>
          <a:xfrm>
            <a:off x="1524000" y="2438400"/>
            <a:ext cx="6934200" cy="3692525"/>
          </a:xfrm>
        </p:spPr>
        <p:txBody>
          <a:bodyPr>
            <a:normAutofit fontScale="92500" lnSpcReduction="20000"/>
          </a:bodyPr>
          <a:lstStyle/>
          <a:p>
            <a:pPr eaLnBrk="1" hangingPunct="1">
              <a:lnSpc>
                <a:spcPct val="90000"/>
              </a:lnSpc>
              <a:buClr>
                <a:schemeClr val="tx1"/>
              </a:buClr>
              <a:buFont typeface="Arial" panose="020B0604020202020204" pitchFamily="34" charset="0"/>
              <a:buChar char="•"/>
              <a:defRPr/>
            </a:pPr>
            <a:r>
              <a:rPr lang="en-US" sz="2800" dirty="0" smtClean="0"/>
              <a:t>Take practice tests  </a:t>
            </a:r>
          </a:p>
          <a:p>
            <a:pPr lvl="1" eaLnBrk="1" hangingPunct="1">
              <a:lnSpc>
                <a:spcPct val="90000"/>
              </a:lnSpc>
              <a:buClr>
                <a:schemeClr val="tx1"/>
              </a:buClr>
              <a:buFont typeface="Arial" panose="020B0604020202020204" pitchFamily="34" charset="0"/>
              <a:buChar char="•"/>
              <a:defRPr/>
            </a:pPr>
            <a:r>
              <a:rPr lang="en-US" sz="2400" dirty="0" smtClean="0"/>
              <a:t>Guidance office books</a:t>
            </a:r>
          </a:p>
          <a:p>
            <a:pPr lvl="1" eaLnBrk="1" hangingPunct="1">
              <a:lnSpc>
                <a:spcPct val="90000"/>
              </a:lnSpc>
              <a:buClr>
                <a:schemeClr val="tx1"/>
              </a:buClr>
              <a:buFont typeface="Arial" panose="020B0604020202020204" pitchFamily="34" charset="0"/>
              <a:buChar char="•"/>
              <a:defRPr/>
            </a:pPr>
            <a:r>
              <a:rPr lang="en-US" sz="2400" dirty="0" smtClean="0"/>
              <a:t>Online tests  and daily questions-  sat.collegeboard.org/practice or satpractice.org (from Khan Academy)</a:t>
            </a:r>
          </a:p>
          <a:p>
            <a:pPr lvl="1" eaLnBrk="1" hangingPunct="1">
              <a:lnSpc>
                <a:spcPct val="90000"/>
              </a:lnSpc>
              <a:buClr>
                <a:schemeClr val="tx1"/>
              </a:buClr>
              <a:buFont typeface="Arial" panose="020B0604020202020204" pitchFamily="34" charset="0"/>
              <a:buChar char="•"/>
              <a:defRPr/>
            </a:pPr>
            <a:r>
              <a:rPr lang="en-US" sz="2400" dirty="0"/>
              <a:t>k</a:t>
            </a:r>
            <a:r>
              <a:rPr lang="en-US" sz="2400" dirty="0" smtClean="0"/>
              <a:t>hanacademy.org</a:t>
            </a:r>
          </a:p>
          <a:p>
            <a:pPr lvl="1" eaLnBrk="1" hangingPunct="1">
              <a:lnSpc>
                <a:spcPct val="90000"/>
              </a:lnSpc>
              <a:buClr>
                <a:schemeClr val="tx1"/>
              </a:buClr>
              <a:buFont typeface="Arial" panose="020B0604020202020204" pitchFamily="34" charset="0"/>
              <a:buChar char="•"/>
              <a:defRPr/>
            </a:pPr>
            <a:endParaRPr lang="en-US" sz="2400" dirty="0" smtClean="0"/>
          </a:p>
          <a:p>
            <a:pPr eaLnBrk="1" hangingPunct="1">
              <a:lnSpc>
                <a:spcPct val="90000"/>
              </a:lnSpc>
              <a:buClr>
                <a:schemeClr val="tx1"/>
              </a:buClr>
              <a:buFont typeface="Arial" panose="020B0604020202020204" pitchFamily="34" charset="0"/>
              <a:buChar char="•"/>
              <a:defRPr/>
            </a:pPr>
            <a:r>
              <a:rPr lang="en-US" sz="2800" dirty="0" smtClean="0"/>
              <a:t>The Official SAT Study Guide</a:t>
            </a:r>
          </a:p>
          <a:p>
            <a:pPr lvl="1" eaLnBrk="1" hangingPunct="1">
              <a:lnSpc>
                <a:spcPct val="90000"/>
              </a:lnSpc>
              <a:buClr>
                <a:schemeClr val="tx1"/>
              </a:buClr>
              <a:buFont typeface="Arial" panose="020B0604020202020204" pitchFamily="34" charset="0"/>
              <a:buChar char="•"/>
              <a:defRPr/>
            </a:pPr>
            <a:r>
              <a:rPr lang="en-US" sz="2400" dirty="0" smtClean="0"/>
              <a:t>Affordable printed practice materials available at bookstores                            </a:t>
            </a:r>
          </a:p>
          <a:p>
            <a:pPr lvl="1" eaLnBrk="1" hangingPunct="1">
              <a:lnSpc>
                <a:spcPct val="90000"/>
              </a:lnSpc>
              <a:buFont typeface="Wingdings" pitchFamily="2" charset="2"/>
              <a:buNone/>
              <a:defRPr/>
            </a:pPr>
            <a:endParaRPr lang="en-US" sz="2400" dirty="0" smtClean="0"/>
          </a:p>
        </p:txBody>
      </p:sp>
      <p:sp>
        <p:nvSpPr>
          <p:cNvPr id="27653" name="Text Box 9"/>
          <p:cNvSpPr txBox="1">
            <a:spLocks noChangeArrowheads="1"/>
          </p:cNvSpPr>
          <p:nvPr/>
        </p:nvSpPr>
        <p:spPr bwMode="auto">
          <a:xfrm>
            <a:off x="1524000" y="1828800"/>
            <a:ext cx="3962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itchFamily="2" charset="2"/>
              <a:buChar char="n"/>
              <a:defRPr sz="3200">
                <a:solidFill>
                  <a:schemeClr val="tx1"/>
                </a:solidFill>
                <a:latin typeface="Times New Roman" pitchFamily="18" charset="0"/>
              </a:defRPr>
            </a:lvl1pPr>
            <a:lvl2pPr marL="742950" indent="-285750">
              <a:spcBef>
                <a:spcPct val="20000"/>
              </a:spcBef>
              <a:buClr>
                <a:schemeClr val="tx2"/>
              </a:buClr>
              <a:buSzPct val="60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6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tx1"/>
              </a:buClr>
              <a:buSzPct val="60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hlink"/>
              </a:buClr>
              <a:buSzPct val="6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9pPr>
          </a:lstStyle>
          <a:p>
            <a:pPr>
              <a:spcBef>
                <a:spcPct val="0"/>
              </a:spcBef>
              <a:buClrTx/>
              <a:buSzTx/>
              <a:buFontTx/>
              <a:buNone/>
            </a:pPr>
            <a:endParaRPr lang="en-US" altLang="en-US" sz="1800"/>
          </a:p>
        </p:txBody>
      </p:sp>
    </p:spTree>
    <p:extLst>
      <p:ext uri="{BB962C8B-B14F-4D97-AF65-F5344CB8AC3E}">
        <p14:creationId xmlns:p14="http://schemas.microsoft.com/office/powerpoint/2010/main" val="733507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381000"/>
            <a:ext cx="7125113" cy="924475"/>
          </a:xfrm>
        </p:spPr>
        <p:txBody>
          <a:bodyPr>
            <a:normAutofit/>
          </a:bodyPr>
          <a:lstStyle/>
          <a:p>
            <a:pPr algn="ctr" eaLnBrk="1" hangingPunct="1">
              <a:defRPr/>
            </a:pPr>
            <a:r>
              <a:rPr lang="en-US" dirty="0" smtClean="0"/>
              <a:t>Preparing for the ACT</a:t>
            </a:r>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pPr eaLnBrk="1" hangingPunct="1">
              <a:buClr>
                <a:schemeClr val="tx1"/>
              </a:buClr>
              <a:buFont typeface="Arial" panose="020B0604020202020204" pitchFamily="34" charset="0"/>
              <a:buChar char="•"/>
              <a:defRPr/>
            </a:pPr>
            <a:r>
              <a:rPr lang="en-US" sz="2000" dirty="0" smtClean="0"/>
              <a:t>Online Prep – actstudent.org/</a:t>
            </a:r>
            <a:r>
              <a:rPr lang="en-US" sz="2000" dirty="0" err="1" smtClean="0"/>
              <a:t>onlineprep</a:t>
            </a:r>
            <a:endParaRPr lang="en-US" sz="2000" dirty="0" smtClean="0"/>
          </a:p>
          <a:p>
            <a:pPr eaLnBrk="1" hangingPunct="1">
              <a:buClr>
                <a:schemeClr val="tx1"/>
              </a:buClr>
              <a:buFont typeface="Arial" panose="020B0604020202020204" pitchFamily="34" charset="0"/>
              <a:buChar char="•"/>
              <a:defRPr/>
            </a:pPr>
            <a:r>
              <a:rPr lang="en-US" sz="2000" dirty="0" smtClean="0"/>
              <a:t>Practice tests with real ACT test questions</a:t>
            </a:r>
          </a:p>
          <a:p>
            <a:pPr eaLnBrk="1" hangingPunct="1">
              <a:buClr>
                <a:schemeClr val="tx1"/>
              </a:buClr>
              <a:buFont typeface="Arial" panose="020B0604020202020204" pitchFamily="34" charset="0"/>
              <a:buChar char="•"/>
              <a:defRPr/>
            </a:pPr>
            <a:r>
              <a:rPr lang="en-US" sz="2000" dirty="0" smtClean="0"/>
              <a:t>Practice essays for the new optional ACT Writing Test, with real-time scoring</a:t>
            </a:r>
          </a:p>
          <a:p>
            <a:pPr eaLnBrk="1" hangingPunct="1">
              <a:buClr>
                <a:schemeClr val="tx1"/>
              </a:buClr>
              <a:buFont typeface="Arial" panose="020B0604020202020204" pitchFamily="34" charset="0"/>
              <a:buChar char="•"/>
              <a:defRPr/>
            </a:pPr>
            <a:r>
              <a:rPr lang="en-US" sz="2000" dirty="0" smtClean="0"/>
              <a:t>Comprehensive content review for each of the ACT's four required tests—English, Math, Reading, and Science </a:t>
            </a:r>
          </a:p>
          <a:p>
            <a:pPr eaLnBrk="1" hangingPunct="1">
              <a:buClr>
                <a:schemeClr val="tx1"/>
              </a:buClr>
              <a:buFont typeface="Arial" panose="020B0604020202020204" pitchFamily="34" charset="0"/>
              <a:buChar char="•"/>
              <a:defRPr/>
            </a:pPr>
            <a:r>
              <a:rPr lang="en-US" sz="2000" dirty="0" smtClean="0"/>
              <a:t>Diagnostic test and personalized Study Path </a:t>
            </a:r>
          </a:p>
          <a:p>
            <a:pPr eaLnBrk="1" hangingPunct="1">
              <a:buClr>
                <a:schemeClr val="tx1"/>
              </a:buClr>
              <a:buFont typeface="Arial" panose="020B0604020202020204" pitchFamily="34" charset="0"/>
              <a:buChar char="•"/>
              <a:defRPr/>
            </a:pPr>
            <a:r>
              <a:rPr lang="en-US" sz="2000" dirty="0" smtClean="0"/>
              <a:t>Anywhere, anytime access via the Internet </a:t>
            </a:r>
          </a:p>
          <a:p>
            <a:pPr eaLnBrk="1" hangingPunct="1">
              <a:buClr>
                <a:schemeClr val="tx1"/>
              </a:buClr>
              <a:buFont typeface="Arial" panose="020B0604020202020204" pitchFamily="34" charset="0"/>
              <a:buChar char="•"/>
              <a:defRPr/>
            </a:pPr>
            <a:endParaRPr lang="en-US" sz="2000" dirty="0" smtClean="0"/>
          </a:p>
          <a:p>
            <a:pPr eaLnBrk="1" hangingPunct="1">
              <a:buClr>
                <a:schemeClr val="tx1"/>
              </a:buClr>
              <a:buFont typeface="Arial" panose="020B0604020202020204" pitchFamily="34" charset="0"/>
              <a:buChar char="•"/>
              <a:defRPr/>
            </a:pPr>
            <a:endParaRPr lang="en-US" sz="2000" dirty="0" smtClean="0"/>
          </a:p>
          <a:p>
            <a:pPr eaLnBrk="1" hangingPunct="1">
              <a:buClr>
                <a:schemeClr val="tx1"/>
              </a:buClr>
              <a:buFont typeface="Arial" panose="020B0604020202020204" pitchFamily="34" charset="0"/>
              <a:buChar char="•"/>
              <a:defRPr/>
            </a:pPr>
            <a:endParaRPr lang="en-US" sz="2000" dirty="0" smtClean="0"/>
          </a:p>
          <a:p>
            <a:pPr eaLnBrk="1" hangingPunct="1">
              <a:buClr>
                <a:schemeClr val="tx1"/>
              </a:buClr>
              <a:buFont typeface="Arial" panose="020B0604020202020204" pitchFamily="34" charset="0"/>
              <a:buChar char="•"/>
              <a:defRPr/>
            </a:pPr>
            <a:endParaRPr lang="en-US" sz="2000" dirty="0" smtClean="0"/>
          </a:p>
          <a:p>
            <a:pPr eaLnBrk="1" hangingPunct="1">
              <a:buClr>
                <a:schemeClr val="tx1"/>
              </a:buClr>
              <a:buFont typeface="Arial" panose="020B0604020202020204" pitchFamily="34" charset="0"/>
              <a:buChar char="•"/>
              <a:defRPr/>
            </a:pPr>
            <a:r>
              <a:rPr lang="en-US" sz="2000" dirty="0" smtClean="0"/>
              <a:t>Website:  actstudent.org/</a:t>
            </a:r>
            <a:r>
              <a:rPr lang="en-US" sz="2000" dirty="0" err="1" smtClean="0"/>
              <a:t>testprep</a:t>
            </a:r>
            <a:endParaRPr lang="en-US" sz="2000" dirty="0" smtClean="0"/>
          </a:p>
          <a:p>
            <a:pPr eaLnBrk="1" hangingPunct="1">
              <a:buClr>
                <a:schemeClr val="tx1"/>
              </a:buClr>
              <a:buFont typeface="Arial" panose="020B0604020202020204" pitchFamily="34" charset="0"/>
              <a:buChar char="•"/>
              <a:defRPr/>
            </a:pPr>
            <a:r>
              <a:rPr lang="en-US" sz="2000" dirty="0" smtClean="0"/>
              <a:t>Each day they post a new question </a:t>
            </a:r>
          </a:p>
          <a:p>
            <a:pPr lvl="1" eaLnBrk="1" hangingPunct="1">
              <a:defRPr/>
            </a:pPr>
            <a:endParaRPr lang="en-US" sz="2000" dirty="0" smtClean="0"/>
          </a:p>
        </p:txBody>
      </p:sp>
      <p:pic>
        <p:nvPicPr>
          <p:cNvPr id="143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6938" y="4038600"/>
            <a:ext cx="7372350" cy="1095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7738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algn="ctr" eaLnBrk="1" hangingPunct="1">
              <a:defRPr/>
            </a:pPr>
            <a:r>
              <a:rPr lang="en-US" sz="6000" b="1" dirty="0" smtClean="0"/>
              <a:t>Financial Check List</a:t>
            </a:r>
            <a:endParaRPr lang="en-US" dirty="0" smtClean="0"/>
          </a:p>
        </p:txBody>
      </p:sp>
      <p:sp>
        <p:nvSpPr>
          <p:cNvPr id="13315" name="Rectangle 3"/>
          <p:cNvSpPr>
            <a:spLocks noGrp="1" noChangeArrowheads="1"/>
          </p:cNvSpPr>
          <p:nvPr>
            <p:ph type="body" sz="half" idx="1"/>
          </p:nvPr>
        </p:nvSpPr>
        <p:spPr>
          <a:xfrm>
            <a:off x="457200" y="1981200"/>
            <a:ext cx="5334000" cy="4876800"/>
          </a:xfrm>
        </p:spPr>
        <p:txBody>
          <a:bodyPr>
            <a:normAutofit fontScale="92500"/>
          </a:bodyPr>
          <a:lstStyle/>
          <a:p>
            <a:pPr eaLnBrk="1" hangingPunct="1">
              <a:lnSpc>
                <a:spcPct val="90000"/>
              </a:lnSpc>
              <a:buClr>
                <a:schemeClr val="tx1"/>
              </a:buClr>
              <a:buFont typeface="Arial" panose="020B0604020202020204" pitchFamily="34" charset="0"/>
              <a:buChar char="•"/>
              <a:defRPr/>
            </a:pPr>
            <a:r>
              <a:rPr lang="en-US" sz="2400" dirty="0" smtClean="0"/>
              <a:t>Cost of attending college </a:t>
            </a:r>
          </a:p>
          <a:p>
            <a:pPr eaLnBrk="1" hangingPunct="1">
              <a:lnSpc>
                <a:spcPct val="90000"/>
              </a:lnSpc>
              <a:buClr>
                <a:schemeClr val="tx1"/>
              </a:buClr>
              <a:buFont typeface="Arial" panose="020B0604020202020204" pitchFamily="34" charset="0"/>
              <a:buChar char="•"/>
              <a:defRPr/>
            </a:pPr>
            <a:r>
              <a:rPr lang="en-US" sz="2400" dirty="0" smtClean="0"/>
              <a:t>Grants (do not need to be paid back)</a:t>
            </a:r>
          </a:p>
          <a:p>
            <a:pPr eaLnBrk="1" hangingPunct="1">
              <a:lnSpc>
                <a:spcPct val="90000"/>
              </a:lnSpc>
              <a:buClr>
                <a:schemeClr val="tx1"/>
              </a:buClr>
              <a:buFont typeface="Arial" panose="020B0604020202020204" pitchFamily="34" charset="0"/>
              <a:buChar char="•"/>
              <a:defRPr/>
            </a:pPr>
            <a:r>
              <a:rPr lang="en-US" sz="2400" dirty="0" smtClean="0"/>
              <a:t>Loans (have to be paid back)</a:t>
            </a:r>
          </a:p>
          <a:p>
            <a:pPr eaLnBrk="1" hangingPunct="1">
              <a:lnSpc>
                <a:spcPct val="90000"/>
              </a:lnSpc>
              <a:buClr>
                <a:schemeClr val="tx1"/>
              </a:buClr>
              <a:buFont typeface="Arial" panose="020B0604020202020204" pitchFamily="34" charset="0"/>
              <a:buChar char="•"/>
              <a:defRPr/>
            </a:pPr>
            <a:r>
              <a:rPr lang="en-US" sz="2400" dirty="0" smtClean="0"/>
              <a:t>Employment (work-study)</a:t>
            </a:r>
          </a:p>
          <a:p>
            <a:pPr eaLnBrk="1" hangingPunct="1">
              <a:lnSpc>
                <a:spcPct val="90000"/>
              </a:lnSpc>
              <a:buClr>
                <a:schemeClr val="tx1"/>
              </a:buClr>
              <a:buFont typeface="Arial" panose="020B0604020202020204" pitchFamily="34" charset="0"/>
              <a:buChar char="•"/>
              <a:defRPr/>
            </a:pPr>
            <a:r>
              <a:rPr lang="en-US" sz="2400" dirty="0" smtClean="0"/>
              <a:t>Academic and need-based scholarships</a:t>
            </a:r>
          </a:p>
          <a:p>
            <a:pPr eaLnBrk="1" hangingPunct="1">
              <a:lnSpc>
                <a:spcPct val="90000"/>
              </a:lnSpc>
              <a:buClr>
                <a:schemeClr val="tx1"/>
              </a:buClr>
              <a:buFont typeface="Arial" panose="020B0604020202020204" pitchFamily="34" charset="0"/>
              <a:buChar char="•"/>
              <a:defRPr/>
            </a:pPr>
            <a:r>
              <a:rPr lang="en-US" sz="2400" dirty="0" smtClean="0"/>
              <a:t>Deadlines</a:t>
            </a:r>
          </a:p>
          <a:p>
            <a:pPr eaLnBrk="1" hangingPunct="1">
              <a:lnSpc>
                <a:spcPct val="90000"/>
              </a:lnSpc>
              <a:buClr>
                <a:schemeClr val="tx1"/>
              </a:buClr>
              <a:buFont typeface="Arial" panose="020B0604020202020204" pitchFamily="34" charset="0"/>
              <a:buChar char="•"/>
              <a:defRPr/>
            </a:pPr>
            <a:r>
              <a:rPr lang="en-US" sz="2400" dirty="0" smtClean="0"/>
              <a:t>FAFSA (ASAP </a:t>
            </a:r>
            <a:r>
              <a:rPr lang="en-US" sz="2400" dirty="0" smtClean="0"/>
              <a:t>on or after </a:t>
            </a:r>
            <a:r>
              <a:rPr lang="en-US" sz="2400" dirty="0" smtClean="0"/>
              <a:t>Oct. 1st)</a:t>
            </a:r>
          </a:p>
          <a:p>
            <a:pPr eaLnBrk="1" hangingPunct="1">
              <a:lnSpc>
                <a:spcPct val="90000"/>
              </a:lnSpc>
              <a:buClr>
                <a:schemeClr val="tx1"/>
              </a:buClr>
              <a:buFont typeface="Arial" panose="020B0604020202020204" pitchFamily="34" charset="0"/>
              <a:buChar char="•"/>
              <a:defRPr/>
            </a:pPr>
            <a:r>
              <a:rPr lang="en-US" sz="2400" dirty="0" smtClean="0"/>
              <a:t>FINANCIAL AID NIGHT SPONSORED BY SUNY FREDONIA  Sept. </a:t>
            </a:r>
            <a:r>
              <a:rPr lang="en-US" sz="2400" dirty="0" smtClean="0"/>
              <a:t>2018</a:t>
            </a:r>
            <a:endParaRPr lang="en-US" sz="2400" dirty="0" smtClean="0"/>
          </a:p>
        </p:txBody>
      </p:sp>
      <p:pic>
        <p:nvPicPr>
          <p:cNvPr id="21509" name="Picture 6" descr="MCj02901640000[1]"/>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5961063" y="2017713"/>
            <a:ext cx="2725737" cy="3313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08" name="Line 5"/>
          <p:cNvSpPr>
            <a:spLocks noChangeShapeType="1"/>
          </p:cNvSpPr>
          <p:nvPr/>
        </p:nvSpPr>
        <p:spPr bwMode="auto">
          <a:xfrm flipH="1">
            <a:off x="914400" y="1752600"/>
            <a:ext cx="7162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621685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ctr" eaLnBrk="1" hangingPunct="1">
              <a:defRPr/>
            </a:pPr>
            <a:r>
              <a:rPr lang="en-US" dirty="0" smtClean="0"/>
              <a:t>Financial Aid cont.</a:t>
            </a:r>
          </a:p>
        </p:txBody>
      </p:sp>
      <p:sp>
        <p:nvSpPr>
          <p:cNvPr id="153603" name="Rectangle 3"/>
          <p:cNvSpPr>
            <a:spLocks noGrp="1" noChangeArrowheads="1"/>
          </p:cNvSpPr>
          <p:nvPr>
            <p:ph type="body" sz="half" idx="1"/>
          </p:nvPr>
        </p:nvSpPr>
        <p:spPr>
          <a:xfrm>
            <a:off x="457200" y="1981200"/>
            <a:ext cx="7620000" cy="4876800"/>
          </a:xfrm>
        </p:spPr>
        <p:txBody>
          <a:bodyPr>
            <a:normAutofit fontScale="92500" lnSpcReduction="10000"/>
          </a:bodyPr>
          <a:lstStyle/>
          <a:p>
            <a:pPr lvl="1" eaLnBrk="1" hangingPunct="1">
              <a:lnSpc>
                <a:spcPct val="90000"/>
              </a:lnSpc>
              <a:buFont typeface="Wingdings" pitchFamily="2" charset="2"/>
              <a:buNone/>
              <a:defRPr/>
            </a:pPr>
            <a:endParaRPr lang="en-US" sz="1800" dirty="0" smtClean="0"/>
          </a:p>
          <a:p>
            <a:pPr lvl="1" eaLnBrk="1" hangingPunct="1">
              <a:lnSpc>
                <a:spcPct val="90000"/>
              </a:lnSpc>
              <a:buFont typeface="Wingdings" pitchFamily="2" charset="2"/>
              <a:buNone/>
              <a:defRPr/>
            </a:pPr>
            <a:endParaRPr lang="en-US" sz="1800" dirty="0" smtClean="0"/>
          </a:p>
          <a:p>
            <a:pPr lvl="1" eaLnBrk="1" hangingPunct="1">
              <a:lnSpc>
                <a:spcPct val="90000"/>
              </a:lnSpc>
              <a:buFont typeface="Wingdings" pitchFamily="2" charset="2"/>
              <a:buNone/>
              <a:defRPr/>
            </a:pPr>
            <a:r>
              <a:rPr lang="en-US" dirty="0" smtClean="0"/>
              <a:t>EFC is determined by</a:t>
            </a:r>
          </a:p>
          <a:p>
            <a:pPr lvl="1" eaLnBrk="1" hangingPunct="1">
              <a:lnSpc>
                <a:spcPct val="90000"/>
              </a:lnSpc>
              <a:buFont typeface="Wingdings" pitchFamily="2" charset="2"/>
              <a:buNone/>
              <a:defRPr/>
            </a:pPr>
            <a:r>
              <a:rPr lang="en-US" sz="1800" dirty="0" smtClean="0">
                <a:solidFill>
                  <a:schemeClr val="hlink"/>
                </a:solidFill>
              </a:rPr>
              <a:t> </a:t>
            </a:r>
          </a:p>
          <a:p>
            <a:pPr lvl="2" eaLnBrk="1" hangingPunct="1">
              <a:lnSpc>
                <a:spcPct val="90000"/>
              </a:lnSpc>
              <a:buClr>
                <a:schemeClr val="tx1"/>
              </a:buClr>
              <a:buFont typeface="Arial" panose="020B0604020202020204" pitchFamily="34" charset="0"/>
              <a:buChar char="•"/>
              <a:defRPr/>
            </a:pPr>
            <a:r>
              <a:rPr lang="en-US" sz="2000" dirty="0" smtClean="0">
                <a:solidFill>
                  <a:srgbClr val="CCFF99"/>
                </a:solidFill>
              </a:rPr>
              <a:t>Student’s income and assets</a:t>
            </a:r>
          </a:p>
          <a:p>
            <a:pPr lvl="2" eaLnBrk="1" hangingPunct="1">
              <a:lnSpc>
                <a:spcPct val="90000"/>
              </a:lnSpc>
              <a:buClr>
                <a:schemeClr val="tx1"/>
              </a:buClr>
              <a:buFont typeface="Arial" panose="020B0604020202020204" pitchFamily="34" charset="0"/>
              <a:buChar char="•"/>
              <a:defRPr/>
            </a:pPr>
            <a:r>
              <a:rPr lang="en-US" sz="2000" dirty="0" smtClean="0">
                <a:solidFill>
                  <a:srgbClr val="CCFF99"/>
                </a:solidFill>
              </a:rPr>
              <a:t> Parent’s income and assets</a:t>
            </a:r>
          </a:p>
          <a:p>
            <a:pPr lvl="2" eaLnBrk="1" hangingPunct="1">
              <a:lnSpc>
                <a:spcPct val="90000"/>
              </a:lnSpc>
              <a:buClr>
                <a:schemeClr val="tx1"/>
              </a:buClr>
              <a:buFont typeface="Arial" panose="020B0604020202020204" pitchFamily="34" charset="0"/>
              <a:buChar char="•"/>
              <a:defRPr/>
            </a:pPr>
            <a:r>
              <a:rPr lang="en-US" sz="2000" dirty="0" smtClean="0">
                <a:solidFill>
                  <a:srgbClr val="CCFF99"/>
                </a:solidFill>
              </a:rPr>
              <a:t> Size of family</a:t>
            </a:r>
          </a:p>
          <a:p>
            <a:pPr lvl="2" eaLnBrk="1" hangingPunct="1">
              <a:lnSpc>
                <a:spcPct val="90000"/>
              </a:lnSpc>
              <a:buClr>
                <a:schemeClr val="tx1"/>
              </a:buClr>
              <a:buFont typeface="Arial" panose="020B0604020202020204" pitchFamily="34" charset="0"/>
              <a:buChar char="•"/>
              <a:defRPr/>
            </a:pPr>
            <a:r>
              <a:rPr lang="en-US" sz="2000" dirty="0" smtClean="0">
                <a:solidFill>
                  <a:srgbClr val="CCFF99"/>
                </a:solidFill>
              </a:rPr>
              <a:t> Number of children in college</a:t>
            </a:r>
          </a:p>
          <a:p>
            <a:pPr lvl="2" eaLnBrk="1" hangingPunct="1">
              <a:lnSpc>
                <a:spcPct val="90000"/>
              </a:lnSpc>
              <a:buClr>
                <a:schemeClr val="tx1"/>
              </a:buClr>
              <a:buFont typeface="Arial" panose="020B0604020202020204" pitchFamily="34" charset="0"/>
              <a:buChar char="•"/>
              <a:defRPr/>
            </a:pPr>
            <a:endParaRPr lang="en-US" sz="2000" dirty="0" smtClean="0">
              <a:solidFill>
                <a:srgbClr val="CCFF99"/>
              </a:solidFill>
            </a:endParaRPr>
          </a:p>
          <a:p>
            <a:pPr eaLnBrk="1" hangingPunct="1">
              <a:lnSpc>
                <a:spcPct val="90000"/>
              </a:lnSpc>
              <a:buClr>
                <a:schemeClr val="tx1"/>
              </a:buClr>
              <a:buFont typeface="Arial" panose="020B0604020202020204" pitchFamily="34" charset="0"/>
              <a:buChar char="•"/>
              <a:defRPr/>
            </a:pPr>
            <a:r>
              <a:rPr lang="en-US" sz="2400" i="1" dirty="0" smtClean="0">
                <a:solidFill>
                  <a:srgbClr val="CCFF99"/>
                </a:solidFill>
              </a:rPr>
              <a:t>Annual Cost</a:t>
            </a:r>
            <a:r>
              <a:rPr lang="en-US" sz="2400" b="1" i="1" dirty="0" smtClean="0"/>
              <a:t> minus </a:t>
            </a:r>
            <a:r>
              <a:rPr lang="en-US" sz="2400" i="1" dirty="0" smtClean="0">
                <a:solidFill>
                  <a:srgbClr val="CCFF99"/>
                </a:solidFill>
              </a:rPr>
              <a:t>EFC</a:t>
            </a:r>
            <a:r>
              <a:rPr lang="en-US" sz="2400" b="1" i="1" dirty="0" smtClean="0">
                <a:solidFill>
                  <a:schemeClr val="hlink"/>
                </a:solidFill>
              </a:rPr>
              <a:t> </a:t>
            </a:r>
            <a:r>
              <a:rPr lang="en-US" sz="2400" b="1" i="1" dirty="0" smtClean="0"/>
              <a:t>= </a:t>
            </a:r>
            <a:r>
              <a:rPr lang="en-US" sz="2400" b="1" i="1" dirty="0" smtClean="0">
                <a:solidFill>
                  <a:srgbClr val="FF8000"/>
                </a:solidFill>
              </a:rPr>
              <a:t>Need</a:t>
            </a:r>
          </a:p>
          <a:p>
            <a:pPr eaLnBrk="1" hangingPunct="1">
              <a:lnSpc>
                <a:spcPct val="90000"/>
              </a:lnSpc>
              <a:buClr>
                <a:srgbClr val="FFD15D"/>
              </a:buClr>
              <a:defRPr/>
            </a:pPr>
            <a:endParaRPr lang="en-US" sz="2400" dirty="0" smtClean="0"/>
          </a:p>
          <a:p>
            <a:pPr eaLnBrk="1" hangingPunct="1">
              <a:lnSpc>
                <a:spcPct val="90000"/>
              </a:lnSpc>
              <a:buFont typeface="Wingdings" pitchFamily="2" charset="2"/>
              <a:buNone/>
              <a:defRPr/>
            </a:pPr>
            <a:endParaRPr lang="en-US" sz="1600" dirty="0" smtClean="0"/>
          </a:p>
          <a:p>
            <a:pPr eaLnBrk="1" hangingPunct="1">
              <a:lnSpc>
                <a:spcPct val="90000"/>
              </a:lnSpc>
              <a:buFont typeface="Wingdings" pitchFamily="2" charset="2"/>
              <a:buNone/>
              <a:defRPr/>
            </a:pPr>
            <a:endParaRPr lang="en-US" sz="1600" dirty="0" smtClean="0"/>
          </a:p>
          <a:p>
            <a:pPr algn="ctr" eaLnBrk="1" hangingPunct="1">
              <a:lnSpc>
                <a:spcPct val="90000"/>
              </a:lnSpc>
              <a:buFont typeface="Wingdings" pitchFamily="2" charset="2"/>
              <a:buNone/>
              <a:defRPr/>
            </a:pPr>
            <a:r>
              <a:rPr lang="en-US" sz="1000" dirty="0" smtClean="0"/>
              <a:t>Visit </a:t>
            </a:r>
            <a:r>
              <a:rPr lang="en-US" sz="1000" dirty="0" smtClean="0">
                <a:hlinkClick r:id="rId2"/>
              </a:rPr>
              <a:t>www.collegeboard.com</a:t>
            </a:r>
            <a:r>
              <a:rPr lang="en-US" sz="1000" dirty="0" smtClean="0"/>
              <a:t> to use the award comparison calculator</a:t>
            </a:r>
          </a:p>
        </p:txBody>
      </p:sp>
      <p:pic>
        <p:nvPicPr>
          <p:cNvPr id="25604" name="Picture 4" descr="MCj02990370000[1]"/>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6249988" y="1933575"/>
            <a:ext cx="2428875" cy="2790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18011848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normAutofit fontScale="90000"/>
          </a:bodyPr>
          <a:lstStyle/>
          <a:p>
            <a:pPr eaLnBrk="1" hangingPunct="1">
              <a:defRPr/>
            </a:pPr>
            <a:r>
              <a:rPr lang="en-US" sz="4000" smtClean="0"/>
              <a:t>Questions for families to ask</a:t>
            </a:r>
            <a:br>
              <a:rPr lang="en-US" sz="4000" smtClean="0"/>
            </a:br>
            <a:r>
              <a:rPr lang="en-US" sz="4000" smtClean="0"/>
              <a:t>and </a:t>
            </a:r>
            <a:r>
              <a:rPr lang="en-US" sz="4000" i="1" u="sng" smtClean="0"/>
              <a:t>not</a:t>
            </a:r>
            <a:r>
              <a:rPr lang="en-US" sz="4000" smtClean="0"/>
              <a:t> assume!!</a:t>
            </a:r>
            <a:endParaRPr lang="en-US" sz="4000" i="1" u="sng" smtClean="0"/>
          </a:p>
        </p:txBody>
      </p:sp>
      <p:sp>
        <p:nvSpPr>
          <p:cNvPr id="155651" name="Rectangle 3"/>
          <p:cNvSpPr>
            <a:spLocks noGrp="1" noChangeArrowheads="1"/>
          </p:cNvSpPr>
          <p:nvPr>
            <p:ph idx="1"/>
          </p:nvPr>
        </p:nvSpPr>
        <p:spPr>
          <a:xfrm>
            <a:off x="457200" y="2286000"/>
            <a:ext cx="8229600" cy="4114800"/>
          </a:xfrm>
        </p:spPr>
        <p:txBody>
          <a:bodyPr>
            <a:normAutofit/>
          </a:bodyPr>
          <a:lstStyle/>
          <a:p>
            <a:pPr eaLnBrk="1" hangingPunct="1">
              <a:lnSpc>
                <a:spcPct val="90000"/>
              </a:lnSpc>
              <a:defRPr/>
            </a:pPr>
            <a:r>
              <a:rPr lang="en-US" sz="2800" dirty="0" smtClean="0"/>
              <a:t>How do outside awards affect the aid package?</a:t>
            </a:r>
          </a:p>
          <a:p>
            <a:pPr eaLnBrk="1" hangingPunct="1">
              <a:lnSpc>
                <a:spcPct val="90000"/>
              </a:lnSpc>
              <a:defRPr/>
            </a:pPr>
            <a:r>
              <a:rPr lang="en-US" sz="2800" dirty="0" smtClean="0"/>
              <a:t>What is the average student debt?</a:t>
            </a:r>
          </a:p>
          <a:p>
            <a:pPr eaLnBrk="1" hangingPunct="1">
              <a:lnSpc>
                <a:spcPct val="90000"/>
              </a:lnSpc>
              <a:defRPr/>
            </a:pPr>
            <a:r>
              <a:rPr lang="en-US" sz="2800" dirty="0" smtClean="0"/>
              <a:t>Are the scholarships/grants renewable each year?</a:t>
            </a:r>
          </a:p>
          <a:p>
            <a:pPr eaLnBrk="1" hangingPunct="1">
              <a:lnSpc>
                <a:spcPct val="90000"/>
              </a:lnSpc>
              <a:defRPr/>
            </a:pPr>
            <a:r>
              <a:rPr lang="en-US" sz="2800" dirty="0" smtClean="0"/>
              <a:t>What happens if financial circumstances change?</a:t>
            </a:r>
          </a:p>
        </p:txBody>
      </p:sp>
    </p:spTree>
    <p:extLst>
      <p:ext uri="{BB962C8B-B14F-4D97-AF65-F5344CB8AC3E}">
        <p14:creationId xmlns:p14="http://schemas.microsoft.com/office/powerpoint/2010/main" val="407797826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152400" y="381000"/>
            <a:ext cx="8991600" cy="1371600"/>
          </a:xfrm>
        </p:spPr>
        <p:txBody>
          <a:bodyPr/>
          <a:lstStyle/>
          <a:p>
            <a:pPr algn="ctr" eaLnBrk="1" hangingPunct="1">
              <a:defRPr/>
            </a:pPr>
            <a:r>
              <a:rPr lang="en-US" sz="3600" dirty="0" smtClean="0"/>
              <a:t>Financial Aid Facts of Life for Families</a:t>
            </a:r>
          </a:p>
        </p:txBody>
      </p:sp>
      <p:sp>
        <p:nvSpPr>
          <p:cNvPr id="156676" name="Rectangle 4"/>
          <p:cNvSpPr>
            <a:spLocks noGrp="1" noChangeArrowheads="1"/>
          </p:cNvSpPr>
          <p:nvPr>
            <p:ph sz="half" idx="1"/>
          </p:nvPr>
        </p:nvSpPr>
        <p:spPr>
          <a:xfrm>
            <a:off x="457200" y="1981200"/>
            <a:ext cx="4038600" cy="4648200"/>
          </a:xfrm>
        </p:spPr>
        <p:txBody>
          <a:bodyPr>
            <a:normAutofit lnSpcReduction="10000"/>
          </a:bodyPr>
          <a:lstStyle/>
          <a:p>
            <a:pPr eaLnBrk="1" hangingPunct="1">
              <a:lnSpc>
                <a:spcPct val="80000"/>
              </a:lnSpc>
              <a:defRPr/>
            </a:pPr>
            <a:r>
              <a:rPr lang="en-US" sz="2000" dirty="0" smtClean="0"/>
              <a:t>Don’t rule out a school just because of its cost! You won’t know what your financial aid package will look like until the spring of your senior year.</a:t>
            </a:r>
          </a:p>
          <a:p>
            <a:pPr eaLnBrk="1" hangingPunct="1">
              <a:lnSpc>
                <a:spcPct val="80000"/>
              </a:lnSpc>
              <a:defRPr/>
            </a:pPr>
            <a:r>
              <a:rPr lang="en-US" sz="2000" dirty="0" smtClean="0"/>
              <a:t>Apply to one or two financially “safe” schools.</a:t>
            </a:r>
          </a:p>
          <a:p>
            <a:pPr eaLnBrk="1" hangingPunct="1">
              <a:lnSpc>
                <a:spcPct val="80000"/>
              </a:lnSpc>
              <a:defRPr/>
            </a:pPr>
            <a:r>
              <a:rPr lang="en-US" sz="2000" dirty="0" smtClean="0"/>
              <a:t>Meet </a:t>
            </a:r>
            <a:r>
              <a:rPr lang="en-US" sz="2000" dirty="0" smtClean="0"/>
              <a:t>deadlines.</a:t>
            </a:r>
            <a:endParaRPr lang="en-US" sz="2000" dirty="0" smtClean="0"/>
          </a:p>
          <a:p>
            <a:pPr eaLnBrk="1" hangingPunct="1">
              <a:lnSpc>
                <a:spcPct val="80000"/>
              </a:lnSpc>
              <a:defRPr/>
            </a:pPr>
            <a:r>
              <a:rPr lang="en-US" sz="2000" dirty="0" smtClean="0"/>
              <a:t>Keep copies of all forms filed.</a:t>
            </a:r>
          </a:p>
          <a:p>
            <a:pPr eaLnBrk="1" hangingPunct="1">
              <a:lnSpc>
                <a:spcPct val="80000"/>
              </a:lnSpc>
              <a:defRPr/>
            </a:pPr>
            <a:r>
              <a:rPr lang="en-US" sz="2000" dirty="0" smtClean="0"/>
              <a:t>Almost all students have loans, but try keeping it to a minimum.</a:t>
            </a:r>
          </a:p>
          <a:p>
            <a:pPr eaLnBrk="1" hangingPunct="1">
              <a:lnSpc>
                <a:spcPct val="80000"/>
              </a:lnSpc>
              <a:defRPr/>
            </a:pPr>
            <a:r>
              <a:rPr lang="en-US" sz="2000" dirty="0" smtClean="0"/>
              <a:t>Families </a:t>
            </a:r>
            <a:r>
              <a:rPr lang="en-US" sz="2000" dirty="0" smtClean="0"/>
              <a:t>should save as much as they can.  No amount is too small!</a:t>
            </a:r>
          </a:p>
          <a:p>
            <a:pPr eaLnBrk="1" hangingPunct="1">
              <a:lnSpc>
                <a:spcPct val="80000"/>
              </a:lnSpc>
              <a:defRPr/>
            </a:pPr>
            <a:endParaRPr lang="en-US" sz="2400" dirty="0" smtClean="0"/>
          </a:p>
        </p:txBody>
      </p:sp>
      <p:sp>
        <p:nvSpPr>
          <p:cNvPr id="156677" name="Rectangle 5"/>
          <p:cNvSpPr>
            <a:spLocks noGrp="1" noChangeArrowheads="1"/>
          </p:cNvSpPr>
          <p:nvPr>
            <p:ph sz="half" idx="2"/>
          </p:nvPr>
        </p:nvSpPr>
        <p:spPr>
          <a:xfrm>
            <a:off x="4648200" y="1676400"/>
            <a:ext cx="3962400" cy="4724400"/>
          </a:xfrm>
        </p:spPr>
        <p:txBody>
          <a:bodyPr>
            <a:normAutofit lnSpcReduction="10000"/>
          </a:bodyPr>
          <a:lstStyle/>
          <a:p>
            <a:pPr eaLnBrk="1" hangingPunct="1">
              <a:lnSpc>
                <a:spcPct val="80000"/>
              </a:lnSpc>
              <a:defRPr/>
            </a:pPr>
            <a:r>
              <a:rPr lang="en-US" sz="2000" dirty="0" smtClean="0"/>
              <a:t>Plan ahead! Think about how you will pay for each year of the student’s program.</a:t>
            </a:r>
          </a:p>
          <a:p>
            <a:pPr eaLnBrk="1" hangingPunct="1">
              <a:lnSpc>
                <a:spcPct val="80000"/>
              </a:lnSpc>
              <a:defRPr/>
            </a:pPr>
            <a:r>
              <a:rPr lang="en-US" sz="2000" dirty="0" smtClean="0"/>
              <a:t>Appeal if circumstances change.</a:t>
            </a:r>
          </a:p>
          <a:p>
            <a:pPr eaLnBrk="1" hangingPunct="1">
              <a:lnSpc>
                <a:spcPct val="80000"/>
              </a:lnSpc>
              <a:defRPr/>
            </a:pPr>
            <a:r>
              <a:rPr lang="en-US" sz="2000" dirty="0" smtClean="0"/>
              <a:t>Look at all financing options—start with those offered by the college at which the student </a:t>
            </a:r>
            <a:r>
              <a:rPr lang="en-US" sz="2000" dirty="0" smtClean="0"/>
              <a:t>enrolls.</a:t>
            </a:r>
            <a:endParaRPr lang="en-US" sz="2000" dirty="0" smtClean="0"/>
          </a:p>
          <a:p>
            <a:pPr eaLnBrk="1" hangingPunct="1">
              <a:lnSpc>
                <a:spcPct val="80000"/>
              </a:lnSpc>
              <a:defRPr/>
            </a:pPr>
            <a:r>
              <a:rPr lang="en-US" sz="2000" dirty="0" smtClean="0"/>
              <a:t>Don’t assume—ask!</a:t>
            </a:r>
          </a:p>
          <a:p>
            <a:pPr eaLnBrk="1" hangingPunct="1">
              <a:lnSpc>
                <a:spcPct val="80000"/>
              </a:lnSpc>
              <a:defRPr/>
            </a:pPr>
            <a:r>
              <a:rPr lang="en-US" sz="2000" dirty="0" smtClean="0"/>
              <a:t>Early application is critical</a:t>
            </a:r>
          </a:p>
          <a:p>
            <a:pPr eaLnBrk="1" hangingPunct="1">
              <a:lnSpc>
                <a:spcPct val="80000"/>
              </a:lnSpc>
              <a:defRPr/>
            </a:pPr>
            <a:endParaRPr lang="en-US" sz="2400" dirty="0" smtClean="0"/>
          </a:p>
          <a:p>
            <a:pPr eaLnBrk="1" hangingPunct="1">
              <a:lnSpc>
                <a:spcPct val="80000"/>
              </a:lnSpc>
              <a:defRPr/>
            </a:pPr>
            <a:endParaRPr lang="en-US" sz="2400" dirty="0" smtClean="0"/>
          </a:p>
        </p:txBody>
      </p:sp>
    </p:spTree>
    <p:extLst>
      <p:ext uri="{BB962C8B-B14F-4D97-AF65-F5344CB8AC3E}">
        <p14:creationId xmlns:p14="http://schemas.microsoft.com/office/powerpoint/2010/main" val="225062391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143000" y="228600"/>
            <a:ext cx="6781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itchFamily="2" charset="2"/>
              <a:buChar char="n"/>
              <a:defRPr sz="3200">
                <a:solidFill>
                  <a:schemeClr val="tx1"/>
                </a:solidFill>
                <a:latin typeface="Times New Roman" pitchFamily="18" charset="0"/>
              </a:defRPr>
            </a:lvl1pPr>
            <a:lvl2pPr marL="742950" indent="-285750">
              <a:spcBef>
                <a:spcPct val="20000"/>
              </a:spcBef>
              <a:buClr>
                <a:schemeClr val="tx2"/>
              </a:buClr>
              <a:buSzPct val="60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6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tx1"/>
              </a:buClr>
              <a:buSzPct val="60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hlink"/>
              </a:buClr>
              <a:buSzPct val="6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9pPr>
          </a:lstStyle>
          <a:p>
            <a:pPr algn="ctr">
              <a:spcBef>
                <a:spcPct val="50000"/>
              </a:spcBef>
              <a:buClrTx/>
              <a:buSzTx/>
              <a:buFontTx/>
              <a:buNone/>
            </a:pPr>
            <a:r>
              <a:rPr lang="en-US" altLang="en-US" sz="6000" b="1" dirty="0"/>
              <a:t>Junior Year</a:t>
            </a:r>
            <a:endParaRPr lang="en-US" altLang="en-US" sz="2400" dirty="0"/>
          </a:p>
        </p:txBody>
      </p:sp>
      <p:sp>
        <p:nvSpPr>
          <p:cNvPr id="7171" name="Text Box 3"/>
          <p:cNvSpPr txBox="1">
            <a:spLocks noChangeArrowheads="1"/>
          </p:cNvSpPr>
          <p:nvPr/>
        </p:nvSpPr>
        <p:spPr bwMode="auto">
          <a:xfrm>
            <a:off x="304800" y="728663"/>
            <a:ext cx="8610600" cy="7276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itchFamily="2" charset="2"/>
              <a:buChar char="n"/>
              <a:defRPr sz="3200">
                <a:solidFill>
                  <a:schemeClr val="tx1"/>
                </a:solidFill>
                <a:latin typeface="Times New Roman" pitchFamily="18" charset="0"/>
              </a:defRPr>
            </a:lvl1pPr>
            <a:lvl2pPr>
              <a:spcBef>
                <a:spcPct val="20000"/>
              </a:spcBef>
              <a:buClr>
                <a:schemeClr val="tx2"/>
              </a:buClr>
              <a:buSzPct val="60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6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tx1"/>
              </a:buClr>
              <a:buSzPct val="60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hlink"/>
              </a:buClr>
              <a:buSzPct val="6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9pPr>
          </a:lstStyle>
          <a:p>
            <a:pPr lvl="1">
              <a:spcBef>
                <a:spcPts val="500"/>
              </a:spcBef>
              <a:spcAft>
                <a:spcPts val="500"/>
              </a:spcAft>
              <a:buClrTx/>
              <a:buSzTx/>
              <a:buFontTx/>
              <a:buNone/>
            </a:pPr>
            <a:endParaRPr lang="en-US" altLang="en-US" sz="2400" b="1" u="sng" dirty="0"/>
          </a:p>
          <a:p>
            <a:pPr lvl="1">
              <a:spcBef>
                <a:spcPts val="500"/>
              </a:spcBef>
              <a:spcAft>
                <a:spcPts val="500"/>
              </a:spcAft>
              <a:buClrTx/>
              <a:buSzTx/>
              <a:buFontTx/>
              <a:buChar char="•"/>
            </a:pPr>
            <a:r>
              <a:rPr lang="en-US" altLang="en-US" sz="2400" dirty="0"/>
              <a:t>Overall high school performance is the key to college admission, but the colleges look specifically at the junior year because it is the best predictor of how you will perform in college.  </a:t>
            </a:r>
          </a:p>
          <a:p>
            <a:pPr lvl="1">
              <a:spcBef>
                <a:spcPts val="500"/>
              </a:spcBef>
              <a:spcAft>
                <a:spcPts val="500"/>
              </a:spcAft>
              <a:buClrTx/>
              <a:buSzTx/>
              <a:buFontTx/>
              <a:buChar char="•"/>
            </a:pPr>
            <a:r>
              <a:rPr lang="en-US" altLang="en-US" sz="2400" dirty="0"/>
              <a:t>After looking at your cumulative GPA, many colleges will immediately focus on two thing on your transcript:</a:t>
            </a:r>
          </a:p>
          <a:p>
            <a:pPr lvl="1">
              <a:spcBef>
                <a:spcPts val="500"/>
              </a:spcBef>
              <a:spcAft>
                <a:spcPts val="500"/>
              </a:spcAft>
              <a:buClrTx/>
              <a:buSzTx/>
              <a:buFontTx/>
              <a:buNone/>
            </a:pPr>
            <a:r>
              <a:rPr lang="en-US" altLang="en-US" sz="2400" dirty="0"/>
              <a:t>	*junior and senior year grades</a:t>
            </a:r>
          </a:p>
          <a:p>
            <a:pPr lvl="1">
              <a:spcBef>
                <a:spcPts val="500"/>
              </a:spcBef>
              <a:spcAft>
                <a:spcPts val="500"/>
              </a:spcAft>
              <a:buClrTx/>
              <a:buSzTx/>
              <a:buFontTx/>
              <a:buNone/>
            </a:pPr>
            <a:r>
              <a:rPr lang="en-US" altLang="en-US" sz="2400" dirty="0"/>
              <a:t>	*the degree of difficulty of your courses </a:t>
            </a:r>
          </a:p>
          <a:p>
            <a:pPr lvl="1">
              <a:spcBef>
                <a:spcPts val="500"/>
              </a:spcBef>
              <a:spcAft>
                <a:spcPts val="500"/>
              </a:spcAft>
              <a:buClrTx/>
              <a:buSzTx/>
              <a:buFontTx/>
              <a:buChar char="•"/>
            </a:pPr>
            <a:r>
              <a:rPr lang="en-US" altLang="en-US" sz="2400" dirty="0"/>
              <a:t>College and career exploration is in full swing. College visits should be planned. </a:t>
            </a:r>
          </a:p>
          <a:p>
            <a:pPr lvl="1">
              <a:spcBef>
                <a:spcPts val="500"/>
              </a:spcBef>
              <a:spcAft>
                <a:spcPts val="500"/>
              </a:spcAft>
              <a:buClrTx/>
              <a:buSzTx/>
              <a:buFontTx/>
              <a:buChar char="•"/>
            </a:pPr>
            <a:r>
              <a:rPr lang="en-US" altLang="en-US" sz="2400" dirty="0"/>
              <a:t>Students should take college admissions tests (SAT, ACT) by May or June.  </a:t>
            </a:r>
            <a:r>
              <a:rPr lang="en-US" altLang="en-US" sz="2400" dirty="0" smtClean="0"/>
              <a:t>It is recommended to take </a:t>
            </a:r>
            <a:r>
              <a:rPr lang="en-US" altLang="en-US" sz="2400" dirty="0"/>
              <a:t>the PSAT in October.</a:t>
            </a:r>
          </a:p>
          <a:p>
            <a:pPr lvl="1">
              <a:spcBef>
                <a:spcPts val="500"/>
              </a:spcBef>
              <a:spcAft>
                <a:spcPts val="500"/>
              </a:spcAft>
              <a:buClrTx/>
              <a:buSzTx/>
              <a:buFontTx/>
              <a:buChar char="•"/>
            </a:pPr>
            <a:r>
              <a:rPr lang="en-US" altLang="en-US" sz="2400" dirty="0"/>
              <a:t>Stay involved in school activities.</a:t>
            </a:r>
          </a:p>
          <a:p>
            <a:pPr lvl="1">
              <a:spcBef>
                <a:spcPts val="500"/>
              </a:spcBef>
              <a:spcAft>
                <a:spcPts val="500"/>
              </a:spcAft>
              <a:buClrTx/>
              <a:buSzTx/>
              <a:buFontTx/>
              <a:buNone/>
            </a:pPr>
            <a:endParaRPr lang="en-US" altLang="en-US" sz="2400" dirty="0"/>
          </a:p>
          <a:p>
            <a:pPr>
              <a:spcBef>
                <a:spcPct val="50000"/>
              </a:spcBef>
              <a:buClrTx/>
              <a:buSzTx/>
              <a:buFontTx/>
              <a:buNone/>
            </a:pPr>
            <a:endParaRPr lang="en-US" altLang="en-US" sz="2400" dirty="0"/>
          </a:p>
        </p:txBody>
      </p:sp>
    </p:spTree>
    <p:extLst>
      <p:ext uri="{BB962C8B-B14F-4D97-AF65-F5344CB8AC3E}">
        <p14:creationId xmlns:p14="http://schemas.microsoft.com/office/powerpoint/2010/main" val="1366219499"/>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algn="ctr" eaLnBrk="1" hangingPunct="1">
              <a:defRPr/>
            </a:pPr>
            <a:r>
              <a:rPr lang="en-US" sz="6000" b="1" dirty="0" smtClean="0"/>
              <a:t>Scholarship Checklist</a:t>
            </a:r>
            <a:endParaRPr lang="en-US" dirty="0" smtClean="0"/>
          </a:p>
        </p:txBody>
      </p:sp>
      <p:sp>
        <p:nvSpPr>
          <p:cNvPr id="10243" name="Rectangle 3"/>
          <p:cNvSpPr>
            <a:spLocks noGrp="1" noChangeArrowheads="1"/>
          </p:cNvSpPr>
          <p:nvPr>
            <p:ph type="body" sz="half" idx="1"/>
          </p:nvPr>
        </p:nvSpPr>
        <p:spPr>
          <a:xfrm>
            <a:off x="457200" y="2667000"/>
            <a:ext cx="7315200" cy="4114800"/>
          </a:xfrm>
        </p:spPr>
        <p:txBody>
          <a:bodyPr>
            <a:normAutofit fontScale="92500" lnSpcReduction="10000"/>
          </a:bodyPr>
          <a:lstStyle/>
          <a:p>
            <a:pPr eaLnBrk="1" hangingPunct="1">
              <a:lnSpc>
                <a:spcPct val="90000"/>
              </a:lnSpc>
              <a:defRPr/>
            </a:pPr>
            <a:r>
              <a:rPr lang="en-US" sz="2600" dirty="0" smtClean="0"/>
              <a:t>Check with Counseling Office</a:t>
            </a:r>
          </a:p>
          <a:p>
            <a:pPr eaLnBrk="1" hangingPunct="1">
              <a:lnSpc>
                <a:spcPct val="90000"/>
              </a:lnSpc>
              <a:defRPr/>
            </a:pPr>
            <a:r>
              <a:rPr lang="en-US" sz="2600" dirty="0" smtClean="0"/>
              <a:t>Organizations your parents belong to</a:t>
            </a:r>
          </a:p>
          <a:p>
            <a:pPr eaLnBrk="1" hangingPunct="1">
              <a:lnSpc>
                <a:spcPct val="90000"/>
              </a:lnSpc>
              <a:defRPr/>
            </a:pPr>
            <a:r>
              <a:rPr lang="en-US" sz="2600" dirty="0" smtClean="0"/>
              <a:t>Places of employment</a:t>
            </a:r>
          </a:p>
          <a:p>
            <a:pPr eaLnBrk="1" hangingPunct="1">
              <a:lnSpc>
                <a:spcPct val="90000"/>
              </a:lnSpc>
              <a:defRPr/>
            </a:pPr>
            <a:r>
              <a:rPr lang="en-US" sz="2600" dirty="0" smtClean="0"/>
              <a:t>Search the web</a:t>
            </a:r>
          </a:p>
          <a:p>
            <a:pPr eaLnBrk="1" hangingPunct="1">
              <a:lnSpc>
                <a:spcPct val="90000"/>
              </a:lnSpc>
              <a:buFont typeface="Wingdings" pitchFamily="2" charset="2"/>
              <a:buNone/>
              <a:defRPr/>
            </a:pPr>
            <a:r>
              <a:rPr lang="en-US" sz="2600" dirty="0" smtClean="0"/>
              <a:t>    </a:t>
            </a:r>
            <a:r>
              <a:rPr lang="en-US" sz="2600" dirty="0" smtClean="0">
                <a:hlinkClick r:id="rId3"/>
              </a:rPr>
              <a:t>www.fastweb.com</a:t>
            </a:r>
            <a:endParaRPr lang="en-US" sz="2600" dirty="0" smtClean="0"/>
          </a:p>
          <a:p>
            <a:pPr eaLnBrk="1" hangingPunct="1">
              <a:lnSpc>
                <a:spcPct val="90000"/>
              </a:lnSpc>
              <a:buFont typeface="Wingdings" pitchFamily="2" charset="2"/>
              <a:buNone/>
              <a:defRPr/>
            </a:pPr>
            <a:r>
              <a:rPr lang="en-US" sz="2600" dirty="0" smtClean="0"/>
              <a:t>	</a:t>
            </a:r>
            <a:r>
              <a:rPr lang="en-US" sz="2400" dirty="0" smtClean="0">
                <a:hlinkClick r:id="rId4"/>
              </a:rPr>
              <a:t>www.goodcall.com/scholarships</a:t>
            </a:r>
            <a:endParaRPr lang="en-US" sz="2400" dirty="0" smtClean="0"/>
          </a:p>
          <a:p>
            <a:pPr eaLnBrk="1" hangingPunct="1">
              <a:lnSpc>
                <a:spcPct val="90000"/>
              </a:lnSpc>
              <a:buFont typeface="Wingdings" pitchFamily="2" charset="2"/>
              <a:buNone/>
              <a:defRPr/>
            </a:pPr>
            <a:endParaRPr lang="en-US" sz="2400" dirty="0" smtClean="0"/>
          </a:p>
          <a:p>
            <a:pPr>
              <a:lnSpc>
                <a:spcPct val="90000"/>
              </a:lnSpc>
              <a:defRPr/>
            </a:pPr>
            <a:r>
              <a:rPr lang="en-US" sz="2600" dirty="0" smtClean="0"/>
              <a:t>Colleges you are applying to</a:t>
            </a:r>
          </a:p>
          <a:p>
            <a:pPr>
              <a:lnSpc>
                <a:spcPct val="90000"/>
              </a:lnSpc>
              <a:defRPr/>
            </a:pPr>
            <a:r>
              <a:rPr lang="en-US" sz="2600" dirty="0" smtClean="0"/>
              <a:t>Announcements </a:t>
            </a:r>
            <a:r>
              <a:rPr lang="en-US" sz="2600" dirty="0"/>
              <a:t>at school</a:t>
            </a:r>
          </a:p>
          <a:p>
            <a:pPr eaLnBrk="1" hangingPunct="1">
              <a:lnSpc>
                <a:spcPct val="90000"/>
              </a:lnSpc>
              <a:defRPr/>
            </a:pPr>
            <a:endParaRPr lang="en-US" sz="2600" dirty="0" smtClean="0"/>
          </a:p>
          <a:p>
            <a:pPr eaLnBrk="1" hangingPunct="1">
              <a:lnSpc>
                <a:spcPct val="90000"/>
              </a:lnSpc>
              <a:buFont typeface="Wingdings" pitchFamily="2" charset="2"/>
              <a:buNone/>
              <a:defRPr/>
            </a:pPr>
            <a:endParaRPr lang="en-US" sz="2600" dirty="0" smtClean="0"/>
          </a:p>
        </p:txBody>
      </p:sp>
      <p:pic>
        <p:nvPicPr>
          <p:cNvPr id="28676" name="Picture 10" descr="MCj00886260000[1]"/>
          <p:cNvPicPr>
            <a:picLocks noGrp="1" noChangeAspect="1" noChangeArrowheads="1"/>
          </p:cNvPicPr>
          <p:nvPr>
            <p:ph sz="half" idx="2"/>
          </p:nvPr>
        </p:nvPicPr>
        <p:blipFill>
          <a:blip r:embed="rId5" cstate="print">
            <a:extLst>
              <a:ext uri="{28A0092B-C50C-407E-A947-70E740481C1C}">
                <a14:useLocalDpi xmlns:a14="http://schemas.microsoft.com/office/drawing/2010/main" val="0"/>
              </a:ext>
            </a:extLst>
          </a:blip>
          <a:stretch>
            <a:fillRect/>
          </a:stretch>
        </p:blipFill>
        <p:spPr>
          <a:xfrm>
            <a:off x="5867400" y="3352800"/>
            <a:ext cx="3012070" cy="236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8207031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algn="ctr" eaLnBrk="1" hangingPunct="1">
              <a:defRPr/>
            </a:pPr>
            <a:r>
              <a:rPr lang="en-US" sz="6000" b="0" dirty="0" smtClean="0"/>
              <a:t>Career Searching</a:t>
            </a:r>
            <a:r>
              <a:rPr lang="en-US" sz="6000" dirty="0" smtClean="0"/>
              <a:t>	</a:t>
            </a:r>
            <a:endParaRPr lang="en-US" dirty="0" smtClean="0"/>
          </a:p>
        </p:txBody>
      </p:sp>
      <p:sp>
        <p:nvSpPr>
          <p:cNvPr id="15363" name="Rectangle 3"/>
          <p:cNvSpPr>
            <a:spLocks noGrp="1" noChangeArrowheads="1"/>
          </p:cNvSpPr>
          <p:nvPr>
            <p:ph idx="1"/>
          </p:nvPr>
        </p:nvSpPr>
        <p:spPr>
          <a:xfrm>
            <a:off x="1009443" y="1807361"/>
            <a:ext cx="7125112" cy="4593439"/>
          </a:xfrm>
        </p:spPr>
        <p:txBody>
          <a:bodyPr>
            <a:normAutofit lnSpcReduction="10000"/>
          </a:bodyPr>
          <a:lstStyle/>
          <a:p>
            <a:pPr eaLnBrk="1" hangingPunct="1">
              <a:buClr>
                <a:schemeClr val="tx1"/>
              </a:buClr>
              <a:buFont typeface="Wingdings" panose="05000000000000000000" pitchFamily="2" charset="2"/>
              <a:buChar char="§"/>
              <a:defRPr/>
            </a:pPr>
            <a:r>
              <a:rPr lang="en-US" sz="2400" dirty="0" smtClean="0">
                <a:latin typeface="Rockwell" pitchFamily="18" charset="0"/>
              </a:rPr>
              <a:t>ASVAB/Career Interest Inventory (November </a:t>
            </a:r>
            <a:r>
              <a:rPr lang="en-US" sz="2400" dirty="0" smtClean="0">
                <a:latin typeface="Rockwell" pitchFamily="18" charset="0"/>
              </a:rPr>
              <a:t>13</a:t>
            </a:r>
            <a:r>
              <a:rPr lang="en-US" sz="2400" baseline="30000" dirty="0" smtClean="0">
                <a:latin typeface="Rockwell" pitchFamily="18" charset="0"/>
              </a:rPr>
              <a:t>th</a:t>
            </a:r>
            <a:r>
              <a:rPr lang="en-US" sz="2400" dirty="0" smtClean="0">
                <a:latin typeface="Rockwell" pitchFamily="18" charset="0"/>
              </a:rPr>
              <a:t>)</a:t>
            </a:r>
          </a:p>
          <a:p>
            <a:pPr eaLnBrk="1" hangingPunct="1">
              <a:buClr>
                <a:schemeClr val="tx1"/>
              </a:buClr>
              <a:buFont typeface="Wingdings" panose="05000000000000000000" pitchFamily="2" charset="2"/>
              <a:buChar char="§"/>
              <a:defRPr/>
            </a:pPr>
            <a:r>
              <a:rPr lang="en-US" sz="2400" dirty="0" smtClean="0">
                <a:solidFill>
                  <a:schemeClr val="bg1"/>
                </a:solidFill>
                <a:latin typeface="Rockwell" pitchFamily="18" charset="0"/>
                <a:hlinkClick r:id="rId3"/>
              </a:rPr>
              <a:t>www.onetonline.org</a:t>
            </a:r>
            <a:r>
              <a:rPr lang="en-US" sz="2400" dirty="0" smtClean="0">
                <a:latin typeface="Rockwell" pitchFamily="18" charset="0"/>
              </a:rPr>
              <a:t> - </a:t>
            </a:r>
            <a:r>
              <a:rPr lang="en-US" sz="2400" dirty="0"/>
              <a:t>O*NET </a:t>
            </a:r>
            <a:r>
              <a:rPr lang="en-US" sz="2400" dirty="0" err="1"/>
              <a:t>OnLine</a:t>
            </a:r>
            <a:r>
              <a:rPr lang="en-US" sz="2400" dirty="0"/>
              <a:t> has detailed descriptions of the world of work for use by job seekers, workforce development and HR professionals, students, researchers, and more</a:t>
            </a:r>
            <a:r>
              <a:rPr lang="en-US" sz="2400" dirty="0" smtClean="0"/>
              <a:t>!</a:t>
            </a:r>
          </a:p>
          <a:p>
            <a:pPr>
              <a:buClr>
                <a:schemeClr val="tx1"/>
              </a:buClr>
              <a:buFont typeface="Wingdings" panose="05000000000000000000" pitchFamily="2" charset="2"/>
              <a:buChar char="§"/>
              <a:defRPr/>
            </a:pPr>
            <a:r>
              <a:rPr lang="en-US" sz="2400" dirty="0" smtClean="0">
                <a:latin typeface="Rockwell" pitchFamily="18" charset="0"/>
                <a:hlinkClick r:id="rId4"/>
              </a:rPr>
              <a:t>www.careercruising.com</a:t>
            </a:r>
            <a:r>
              <a:rPr lang="en-US" sz="2400" dirty="0" smtClean="0">
                <a:latin typeface="Rockwell" pitchFamily="18" charset="0"/>
              </a:rPr>
              <a:t> - </a:t>
            </a:r>
            <a:r>
              <a:rPr lang="en-US" sz="2400" dirty="0"/>
              <a:t>Career Cruising is a global leader in career development software for people of all ages. No other program offers the fun, intuitive, engaging experience that brings potential to life.</a:t>
            </a:r>
            <a:endParaRPr lang="en-US" sz="2400" dirty="0" smtClean="0">
              <a:latin typeface="Rockwell" pitchFamily="18" charset="0"/>
            </a:endParaRPr>
          </a:p>
          <a:p>
            <a:pPr eaLnBrk="1" hangingPunct="1">
              <a:defRPr/>
            </a:pPr>
            <a:endParaRPr lang="en-US" dirty="0" smtClean="0"/>
          </a:p>
        </p:txBody>
      </p:sp>
    </p:spTree>
    <p:extLst>
      <p:ext uri="{BB962C8B-B14F-4D97-AF65-F5344CB8AC3E}">
        <p14:creationId xmlns:p14="http://schemas.microsoft.com/office/powerpoint/2010/main" val="30013310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algn="ctr" eaLnBrk="1" hangingPunct="1">
              <a:defRPr/>
            </a:pPr>
            <a:r>
              <a:rPr lang="en-US" dirty="0" smtClean="0"/>
              <a:t>11</a:t>
            </a:r>
            <a:r>
              <a:rPr lang="en-US" baseline="30000" dirty="0" smtClean="0"/>
              <a:t>th</a:t>
            </a:r>
            <a:r>
              <a:rPr lang="en-US" dirty="0" smtClean="0"/>
              <a:t> Grade Checklist</a:t>
            </a:r>
          </a:p>
        </p:txBody>
      </p:sp>
      <p:sp>
        <p:nvSpPr>
          <p:cNvPr id="230403" name="Rectangle 3"/>
          <p:cNvSpPr>
            <a:spLocks noGrp="1" noChangeArrowheads="1"/>
          </p:cNvSpPr>
          <p:nvPr>
            <p:ph idx="1"/>
          </p:nvPr>
        </p:nvSpPr>
        <p:spPr>
          <a:xfrm>
            <a:off x="457200" y="1371600"/>
            <a:ext cx="8229600" cy="5486400"/>
          </a:xfrm>
        </p:spPr>
        <p:txBody>
          <a:bodyPr>
            <a:normAutofit/>
          </a:bodyPr>
          <a:lstStyle/>
          <a:p>
            <a:pPr eaLnBrk="1" hangingPunct="1">
              <a:lnSpc>
                <a:spcPct val="90000"/>
              </a:lnSpc>
              <a:defRPr/>
            </a:pPr>
            <a:r>
              <a:rPr lang="en-US" sz="2000" dirty="0" smtClean="0"/>
              <a:t>Understand the college admissions process</a:t>
            </a:r>
          </a:p>
          <a:p>
            <a:pPr eaLnBrk="1" hangingPunct="1">
              <a:lnSpc>
                <a:spcPct val="90000"/>
              </a:lnSpc>
              <a:defRPr/>
            </a:pPr>
            <a:r>
              <a:rPr lang="en-US" sz="2000" dirty="0" smtClean="0"/>
              <a:t>Find a range of schools that interest you</a:t>
            </a:r>
          </a:p>
          <a:p>
            <a:pPr eaLnBrk="1" hangingPunct="1">
              <a:lnSpc>
                <a:spcPct val="90000"/>
              </a:lnSpc>
              <a:defRPr/>
            </a:pPr>
            <a:r>
              <a:rPr lang="en-US" sz="2000" dirty="0" smtClean="0"/>
              <a:t>Know the admissions statistics for the schools to which you intend to apply (GPA, average SAT score or ACT score)</a:t>
            </a:r>
          </a:p>
          <a:p>
            <a:pPr eaLnBrk="1" hangingPunct="1">
              <a:lnSpc>
                <a:spcPct val="90000"/>
              </a:lnSpc>
              <a:defRPr/>
            </a:pPr>
            <a:r>
              <a:rPr lang="en-US" sz="2000" dirty="0" smtClean="0"/>
              <a:t>Take the PSAT test in October</a:t>
            </a:r>
          </a:p>
          <a:p>
            <a:pPr eaLnBrk="1" hangingPunct="1">
              <a:lnSpc>
                <a:spcPct val="90000"/>
              </a:lnSpc>
              <a:defRPr/>
            </a:pPr>
            <a:r>
              <a:rPr lang="en-US" sz="2000" dirty="0" smtClean="0"/>
              <a:t>Take the ASVAB test in November</a:t>
            </a:r>
          </a:p>
          <a:p>
            <a:pPr eaLnBrk="1" hangingPunct="1">
              <a:lnSpc>
                <a:spcPct val="90000"/>
              </a:lnSpc>
              <a:defRPr/>
            </a:pPr>
            <a:r>
              <a:rPr lang="en-US" sz="2000" dirty="0" smtClean="0"/>
              <a:t>Take the SAT or ACT test in the spring</a:t>
            </a:r>
          </a:p>
          <a:p>
            <a:pPr eaLnBrk="1" hangingPunct="1">
              <a:lnSpc>
                <a:spcPct val="90000"/>
              </a:lnSpc>
              <a:defRPr/>
            </a:pPr>
            <a:r>
              <a:rPr lang="en-US" sz="2000" dirty="0" smtClean="0"/>
              <a:t>Think about who might write you letters of recommendation</a:t>
            </a:r>
          </a:p>
          <a:p>
            <a:pPr eaLnBrk="1" hangingPunct="1">
              <a:lnSpc>
                <a:spcPct val="90000"/>
              </a:lnSpc>
              <a:defRPr/>
            </a:pPr>
            <a:r>
              <a:rPr lang="en-US" sz="2000" dirty="0" smtClean="0"/>
              <a:t>Visit colleges </a:t>
            </a:r>
          </a:p>
          <a:p>
            <a:pPr eaLnBrk="1" hangingPunct="1">
              <a:lnSpc>
                <a:spcPct val="90000"/>
              </a:lnSpc>
              <a:defRPr/>
            </a:pPr>
            <a:r>
              <a:rPr lang="en-US" sz="2000" dirty="0" smtClean="0"/>
              <a:t>Research scholarships</a:t>
            </a:r>
          </a:p>
        </p:txBody>
      </p:sp>
    </p:spTree>
    <p:extLst>
      <p:ext uri="{BB962C8B-B14F-4D97-AF65-F5344CB8AC3E}">
        <p14:creationId xmlns:p14="http://schemas.microsoft.com/office/powerpoint/2010/main" val="38195324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algn="ctr" eaLnBrk="1" hangingPunct="1">
              <a:defRPr/>
            </a:pPr>
            <a:r>
              <a:rPr lang="en-US" dirty="0" smtClean="0"/>
              <a:t>12</a:t>
            </a:r>
            <a:r>
              <a:rPr lang="en-US" baseline="30000" dirty="0" smtClean="0"/>
              <a:t>th</a:t>
            </a:r>
            <a:r>
              <a:rPr lang="en-US" dirty="0" smtClean="0"/>
              <a:t> Grade Checklist</a:t>
            </a:r>
          </a:p>
        </p:txBody>
      </p:sp>
      <p:sp>
        <p:nvSpPr>
          <p:cNvPr id="179203" name="Rectangle 3"/>
          <p:cNvSpPr>
            <a:spLocks noGrp="1" noChangeArrowheads="1"/>
          </p:cNvSpPr>
          <p:nvPr>
            <p:ph idx="1"/>
          </p:nvPr>
        </p:nvSpPr>
        <p:spPr>
          <a:xfrm>
            <a:off x="1295400" y="1981200"/>
            <a:ext cx="7391400" cy="4114800"/>
          </a:xfrm>
        </p:spPr>
        <p:txBody>
          <a:bodyPr>
            <a:normAutofit/>
          </a:bodyPr>
          <a:lstStyle/>
          <a:p>
            <a:pPr eaLnBrk="1" hangingPunct="1">
              <a:defRPr/>
            </a:pPr>
            <a:r>
              <a:rPr lang="en-US" sz="2000" dirty="0" smtClean="0"/>
              <a:t>Apply to 3-5 colleges (have a back-up plan)</a:t>
            </a:r>
          </a:p>
          <a:p>
            <a:pPr eaLnBrk="1" hangingPunct="1">
              <a:defRPr/>
            </a:pPr>
            <a:r>
              <a:rPr lang="en-US" sz="2000" dirty="0" smtClean="0"/>
              <a:t>Take or re-take SAT or ACT in the fall </a:t>
            </a:r>
          </a:p>
          <a:p>
            <a:pPr>
              <a:defRPr/>
            </a:pPr>
            <a:r>
              <a:rPr lang="en-US" sz="2000" dirty="0"/>
              <a:t>Complete FAFSA in October</a:t>
            </a:r>
          </a:p>
          <a:p>
            <a:pPr>
              <a:defRPr/>
            </a:pPr>
            <a:r>
              <a:rPr lang="en-US" sz="2000" dirty="0"/>
              <a:t>Keep grades up and stay involved in activities</a:t>
            </a:r>
          </a:p>
          <a:p>
            <a:pPr eaLnBrk="1" hangingPunct="1">
              <a:defRPr/>
            </a:pPr>
            <a:r>
              <a:rPr lang="en-US" sz="2000" dirty="0" smtClean="0"/>
              <a:t>Research and apply for scholarships</a:t>
            </a:r>
          </a:p>
          <a:p>
            <a:pPr eaLnBrk="1" hangingPunct="1">
              <a:defRPr/>
            </a:pPr>
            <a:r>
              <a:rPr lang="en-US" sz="2000" dirty="0" smtClean="0"/>
              <a:t>Choose a college and send in all paperwork</a:t>
            </a:r>
          </a:p>
        </p:txBody>
      </p:sp>
    </p:spTree>
    <p:extLst>
      <p:ext uri="{BB962C8B-B14F-4D97-AF65-F5344CB8AC3E}">
        <p14:creationId xmlns:p14="http://schemas.microsoft.com/office/powerpoint/2010/main" val="176476796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990600" y="685800"/>
            <a:ext cx="7391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itchFamily="2" charset="2"/>
              <a:buChar char="Ø"/>
              <a:defRPr sz="3200">
                <a:solidFill>
                  <a:schemeClr val="tx1"/>
                </a:solidFill>
                <a:latin typeface="Arial" charset="0"/>
              </a:defRPr>
            </a:lvl1pPr>
            <a:lvl2pPr marL="742950" indent="-285750">
              <a:spcBef>
                <a:spcPct val="20000"/>
              </a:spcBef>
              <a:buClr>
                <a:schemeClr val="tx2"/>
              </a:buClr>
              <a:buSzPct val="50000"/>
              <a:buFont typeface="Wingdings" pitchFamily="2" charset="2"/>
              <a:buChar char="l"/>
              <a:defRPr sz="2800">
                <a:solidFill>
                  <a:schemeClr val="tx1"/>
                </a:solidFill>
                <a:latin typeface="Arial" charset="0"/>
              </a:defRPr>
            </a:lvl2pPr>
            <a:lvl3pPr marL="1143000" indent="-228600">
              <a:spcBef>
                <a:spcPct val="20000"/>
              </a:spcBef>
              <a:buClr>
                <a:schemeClr val="accent2"/>
              </a:buClr>
              <a:buChar char="•"/>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l"/>
              <a:defRPr sz="2000">
                <a:solidFill>
                  <a:schemeClr val="tx1"/>
                </a:solidFill>
                <a:latin typeface="Arial" charset="0"/>
              </a:defRPr>
            </a:lvl4pPr>
            <a:lvl5pPr marL="2057400" indent="-228600">
              <a:spcBef>
                <a:spcPct val="20000"/>
              </a:spcBef>
              <a:buClr>
                <a:schemeClr val="hlink"/>
              </a:buClr>
              <a:buChar char="•"/>
              <a:defRPr sz="2000">
                <a:solidFill>
                  <a:schemeClr val="tx1"/>
                </a:solidFill>
                <a:latin typeface="Arial"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charset="0"/>
              </a:defRPr>
            </a:lvl9pPr>
          </a:lstStyle>
          <a:p>
            <a:pPr algn="ctr">
              <a:spcBef>
                <a:spcPct val="50000"/>
              </a:spcBef>
              <a:buClrTx/>
              <a:buSzTx/>
              <a:buFontTx/>
              <a:buNone/>
            </a:pPr>
            <a:r>
              <a:rPr lang="en-US" altLang="en-US" sz="8000" dirty="0">
                <a:latin typeface="Times New Roman" pitchFamily="18" charset="0"/>
              </a:rPr>
              <a:t>THANK YOU!</a:t>
            </a:r>
          </a:p>
        </p:txBody>
      </p:sp>
      <p:graphicFrame>
        <p:nvGraphicFramePr>
          <p:cNvPr id="39939" name="Object 3"/>
          <p:cNvGraphicFramePr>
            <a:graphicFrameLocks noChangeAspect="1"/>
          </p:cNvGraphicFramePr>
          <p:nvPr>
            <p:extLst>
              <p:ext uri="{D42A27DB-BD31-4B8C-83A1-F6EECF244321}">
                <p14:modId xmlns:p14="http://schemas.microsoft.com/office/powerpoint/2010/main" val="579622183"/>
              </p:ext>
            </p:extLst>
          </p:nvPr>
        </p:nvGraphicFramePr>
        <p:xfrm>
          <a:off x="2209800" y="2514600"/>
          <a:ext cx="4219575" cy="3951288"/>
        </p:xfrm>
        <a:graphic>
          <a:graphicData uri="http://schemas.openxmlformats.org/presentationml/2006/ole">
            <mc:AlternateContent xmlns:mc="http://schemas.openxmlformats.org/markup-compatibility/2006">
              <mc:Choice xmlns:v="urn:schemas-microsoft-com:vml" Requires="v">
                <p:oleObj spid="_x0000_s1049" name="Microsoft ClipArt Gallery" r:id="rId4" imgW="4218962" imgH="3951798" progId="MS_ClipArt_Gallery">
                  <p:embed/>
                </p:oleObj>
              </mc:Choice>
              <mc:Fallback>
                <p:oleObj name="Microsoft ClipArt Gallery" r:id="rId4" imgW="4218962" imgH="3951798" progId="MS_ClipArt_Gallery">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2514600"/>
                        <a:ext cx="4219575" cy="3951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9696112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3993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algn="ctr" eaLnBrk="1" hangingPunct="1">
              <a:defRPr/>
            </a:pPr>
            <a:r>
              <a:rPr lang="en-US" sz="6000" b="1" dirty="0" smtClean="0"/>
              <a:t>Senior Year</a:t>
            </a:r>
            <a:endParaRPr lang="en-US" dirty="0" smtClean="0"/>
          </a:p>
        </p:txBody>
      </p:sp>
      <p:sp>
        <p:nvSpPr>
          <p:cNvPr id="4099" name="Text Box 3"/>
          <p:cNvSpPr txBox="1">
            <a:spLocks noChangeArrowheads="1"/>
          </p:cNvSpPr>
          <p:nvPr/>
        </p:nvSpPr>
        <p:spPr bwMode="auto">
          <a:xfrm>
            <a:off x="228600" y="1676400"/>
            <a:ext cx="8534400" cy="512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itchFamily="2" charset="2"/>
              <a:buChar char="Ø"/>
              <a:defRPr sz="3200">
                <a:solidFill>
                  <a:schemeClr val="tx1"/>
                </a:solidFill>
                <a:latin typeface="Arial" charset="0"/>
              </a:defRPr>
            </a:lvl1pPr>
            <a:lvl2pPr marL="742950" indent="-285750">
              <a:spcBef>
                <a:spcPct val="20000"/>
              </a:spcBef>
              <a:buClr>
                <a:schemeClr val="tx2"/>
              </a:buClr>
              <a:buSzPct val="50000"/>
              <a:buFont typeface="Wingdings" pitchFamily="2" charset="2"/>
              <a:buChar char="l"/>
              <a:defRPr sz="2800">
                <a:solidFill>
                  <a:schemeClr val="tx1"/>
                </a:solidFill>
                <a:latin typeface="Arial" charset="0"/>
              </a:defRPr>
            </a:lvl2pPr>
            <a:lvl3pPr marL="1143000" indent="-228600">
              <a:spcBef>
                <a:spcPct val="20000"/>
              </a:spcBef>
              <a:buClr>
                <a:schemeClr val="accent2"/>
              </a:buClr>
              <a:buChar char="•"/>
              <a:defRPr sz="2400">
                <a:solidFill>
                  <a:schemeClr val="tx1"/>
                </a:solidFill>
                <a:latin typeface="Arial" charset="0"/>
              </a:defRPr>
            </a:lvl3pPr>
            <a:lvl4pPr marL="1600200" indent="-228600">
              <a:spcBef>
                <a:spcPct val="20000"/>
              </a:spcBef>
              <a:buClr>
                <a:schemeClr val="folHlink"/>
              </a:buClr>
              <a:buSzPct val="50000"/>
              <a:buFont typeface="Wingdings" pitchFamily="2" charset="2"/>
              <a:buChar char="l"/>
              <a:defRPr sz="2000">
                <a:solidFill>
                  <a:schemeClr val="tx1"/>
                </a:solidFill>
                <a:latin typeface="Arial" charset="0"/>
              </a:defRPr>
            </a:lvl4pPr>
            <a:lvl5pPr marL="2057400" indent="-228600">
              <a:spcBef>
                <a:spcPct val="20000"/>
              </a:spcBef>
              <a:buClr>
                <a:schemeClr val="hlink"/>
              </a:buClr>
              <a:buChar char="•"/>
              <a:defRPr sz="2000">
                <a:solidFill>
                  <a:schemeClr val="tx1"/>
                </a:solidFill>
                <a:latin typeface="Arial"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charset="0"/>
              </a:defRPr>
            </a:lvl9pPr>
          </a:lstStyle>
          <a:p>
            <a:pPr marL="457200" indent="-457200">
              <a:spcBef>
                <a:spcPct val="50000"/>
              </a:spcBef>
              <a:buClrTx/>
              <a:buSzTx/>
              <a:buFont typeface="Wingdings" panose="05000000000000000000" pitchFamily="2" charset="2"/>
              <a:buChar char="§"/>
            </a:pPr>
            <a:r>
              <a:rPr lang="en-US" altLang="en-US" sz="3000" dirty="0">
                <a:latin typeface="Times New Roman" pitchFamily="18" charset="0"/>
              </a:rPr>
              <a:t>The senior year is extremely busy with the college admissions process, financial aid, and scholarship applications.</a:t>
            </a:r>
          </a:p>
          <a:p>
            <a:pPr marL="457200" indent="-457200">
              <a:spcBef>
                <a:spcPct val="50000"/>
              </a:spcBef>
              <a:buClrTx/>
              <a:buSzTx/>
              <a:buFont typeface="Wingdings" panose="05000000000000000000" pitchFamily="2" charset="2"/>
              <a:buChar char="§"/>
            </a:pPr>
            <a:r>
              <a:rPr lang="en-US" altLang="en-US" sz="3000" dirty="0">
                <a:latin typeface="Times New Roman" pitchFamily="18" charset="0"/>
              </a:rPr>
              <a:t>Deadlines are crucial. There will be many this year, so make a </a:t>
            </a:r>
            <a:r>
              <a:rPr lang="en-US" altLang="en-US" sz="3000" dirty="0" smtClean="0">
                <a:latin typeface="Times New Roman" pitchFamily="18" charset="0"/>
              </a:rPr>
              <a:t>list.</a:t>
            </a:r>
            <a:endParaRPr lang="en-US" altLang="en-US" sz="3000" dirty="0">
              <a:latin typeface="Times New Roman" pitchFamily="18" charset="0"/>
            </a:endParaRPr>
          </a:p>
          <a:p>
            <a:pPr marL="457200" indent="-457200">
              <a:spcBef>
                <a:spcPct val="50000"/>
              </a:spcBef>
              <a:buClrTx/>
              <a:buSzTx/>
              <a:buFont typeface="Wingdings" panose="05000000000000000000" pitchFamily="2" charset="2"/>
              <a:buChar char="§"/>
            </a:pPr>
            <a:r>
              <a:rPr lang="en-US" altLang="en-US" sz="3000" dirty="0">
                <a:latin typeface="Times New Roman" pitchFamily="18" charset="0"/>
              </a:rPr>
              <a:t>The senior year courses should be challenging, and it is critical to maintain good grades.</a:t>
            </a:r>
          </a:p>
          <a:p>
            <a:pPr marL="457200" indent="-457200">
              <a:spcBef>
                <a:spcPct val="50000"/>
              </a:spcBef>
              <a:buClrTx/>
              <a:buSzTx/>
              <a:buFont typeface="Wingdings" panose="05000000000000000000" pitchFamily="2" charset="2"/>
              <a:buChar char="§"/>
            </a:pPr>
            <a:r>
              <a:rPr lang="en-US" altLang="en-US" sz="3000" dirty="0">
                <a:latin typeface="Times New Roman" pitchFamily="18" charset="0"/>
              </a:rPr>
              <a:t>Stay involved with school </a:t>
            </a:r>
            <a:r>
              <a:rPr lang="en-US" altLang="en-US" sz="3000" dirty="0" smtClean="0">
                <a:latin typeface="Times New Roman" pitchFamily="18" charset="0"/>
              </a:rPr>
              <a:t>activities</a:t>
            </a:r>
            <a:endParaRPr lang="en-US" altLang="en-US" sz="3000" dirty="0">
              <a:latin typeface="Times New Roman" pitchFamily="18" charset="0"/>
            </a:endParaRPr>
          </a:p>
          <a:p>
            <a:pPr marL="457200" indent="-457200">
              <a:spcBef>
                <a:spcPct val="50000"/>
              </a:spcBef>
              <a:buClrTx/>
              <a:buSzTx/>
              <a:buFont typeface="Wingdings" panose="05000000000000000000" pitchFamily="2" charset="2"/>
              <a:buChar char="§"/>
            </a:pPr>
            <a:r>
              <a:rPr lang="en-US" altLang="en-US" sz="3000" dirty="0">
                <a:latin typeface="Times New Roman" pitchFamily="18" charset="0"/>
              </a:rPr>
              <a:t>Attend Open </a:t>
            </a:r>
            <a:r>
              <a:rPr lang="en-US" altLang="en-US" sz="3000" dirty="0" smtClean="0">
                <a:latin typeface="Times New Roman" pitchFamily="18" charset="0"/>
              </a:rPr>
              <a:t>Houses</a:t>
            </a:r>
            <a:endParaRPr lang="en-US" altLang="en-US" sz="3000" dirty="0">
              <a:latin typeface="Times New Roman" pitchFamily="18" charset="0"/>
            </a:endParaRPr>
          </a:p>
        </p:txBody>
      </p:sp>
    </p:spTree>
    <p:extLst>
      <p:ext uri="{BB962C8B-B14F-4D97-AF65-F5344CB8AC3E}">
        <p14:creationId xmlns:p14="http://schemas.microsoft.com/office/powerpoint/2010/main" val="4226401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p:txBody>
          <a:bodyPr/>
          <a:lstStyle/>
          <a:p>
            <a:pPr algn="ctr" eaLnBrk="1" hangingPunct="1">
              <a:defRPr/>
            </a:pPr>
            <a:r>
              <a:rPr lang="en-US" sz="5400" dirty="0" smtClean="0"/>
              <a:t>College Visits</a:t>
            </a:r>
          </a:p>
        </p:txBody>
      </p:sp>
      <p:sp>
        <p:nvSpPr>
          <p:cNvPr id="6149" name="Rectangle 5"/>
          <p:cNvSpPr>
            <a:spLocks noGrp="1" noChangeArrowheads="1"/>
          </p:cNvSpPr>
          <p:nvPr>
            <p:ph type="body" sz="half" idx="1"/>
          </p:nvPr>
        </p:nvSpPr>
        <p:spPr>
          <a:xfrm>
            <a:off x="4191000" y="2209800"/>
            <a:ext cx="4724400" cy="4114800"/>
          </a:xfrm>
        </p:spPr>
        <p:txBody>
          <a:bodyPr>
            <a:normAutofit fontScale="92500" lnSpcReduction="10000"/>
          </a:bodyPr>
          <a:lstStyle/>
          <a:p>
            <a:pPr eaLnBrk="1" hangingPunct="1">
              <a:defRPr/>
            </a:pPr>
            <a:r>
              <a:rPr lang="en-US" sz="3600" dirty="0" smtClean="0"/>
              <a:t>Go now while the weather is still nice!!!!</a:t>
            </a:r>
          </a:p>
          <a:p>
            <a:pPr eaLnBrk="1" hangingPunct="1">
              <a:defRPr/>
            </a:pPr>
            <a:endParaRPr lang="en-US" sz="3600" dirty="0" smtClean="0"/>
          </a:p>
          <a:p>
            <a:pPr eaLnBrk="1" hangingPunct="1">
              <a:defRPr/>
            </a:pPr>
            <a:r>
              <a:rPr lang="en-US" sz="3600" dirty="0" smtClean="0"/>
              <a:t>Look online for the Open House dates and register for your visit.</a:t>
            </a:r>
          </a:p>
        </p:txBody>
      </p:sp>
      <p:pic>
        <p:nvPicPr>
          <p:cNvPr id="30724" name="Picture 9" descr="j0298897"/>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533400" y="2654300"/>
            <a:ext cx="2743200" cy="2632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94305838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lgn="ctr" eaLnBrk="1" hangingPunct="1">
              <a:defRPr/>
            </a:pPr>
            <a:r>
              <a:rPr lang="en-US" dirty="0" smtClean="0"/>
              <a:t>COLLEGE APPLICATIONS</a:t>
            </a:r>
          </a:p>
        </p:txBody>
      </p:sp>
      <p:sp>
        <p:nvSpPr>
          <p:cNvPr id="129027" name="Rectangle 3"/>
          <p:cNvSpPr>
            <a:spLocks noGrp="1" noChangeArrowheads="1"/>
          </p:cNvSpPr>
          <p:nvPr>
            <p:ph idx="1"/>
          </p:nvPr>
        </p:nvSpPr>
        <p:spPr/>
        <p:txBody>
          <a:bodyPr>
            <a:normAutofit fontScale="92500" lnSpcReduction="20000"/>
          </a:bodyPr>
          <a:lstStyle/>
          <a:p>
            <a:pPr eaLnBrk="1" hangingPunct="1">
              <a:defRPr/>
            </a:pPr>
            <a:r>
              <a:rPr lang="en-US" sz="2800" dirty="0" smtClean="0"/>
              <a:t>Complete all parts</a:t>
            </a:r>
          </a:p>
          <a:p>
            <a:pPr eaLnBrk="1" hangingPunct="1">
              <a:defRPr/>
            </a:pPr>
            <a:r>
              <a:rPr lang="en-US" sz="2800" dirty="0" smtClean="0"/>
              <a:t>Proof-read your essays</a:t>
            </a:r>
          </a:p>
          <a:p>
            <a:pPr eaLnBrk="1" hangingPunct="1">
              <a:defRPr/>
            </a:pPr>
            <a:r>
              <a:rPr lang="en-US" sz="2800" dirty="0" smtClean="0"/>
              <a:t>Have someone else proof your essays</a:t>
            </a:r>
          </a:p>
          <a:p>
            <a:pPr eaLnBrk="1" hangingPunct="1">
              <a:defRPr/>
            </a:pPr>
            <a:r>
              <a:rPr lang="en-US" sz="2800" dirty="0" smtClean="0"/>
              <a:t>Allow 2-3 weeks for someone to write you a letter of recommendation</a:t>
            </a:r>
          </a:p>
          <a:p>
            <a:pPr eaLnBrk="1" hangingPunct="1">
              <a:defRPr/>
            </a:pPr>
            <a:r>
              <a:rPr lang="en-US" sz="2800" dirty="0" smtClean="0"/>
              <a:t>Request an Official Transcript </a:t>
            </a:r>
          </a:p>
          <a:p>
            <a:pPr eaLnBrk="1" hangingPunct="1">
              <a:defRPr/>
            </a:pPr>
            <a:r>
              <a:rPr lang="en-US" sz="2800" dirty="0" smtClean="0"/>
              <a:t>Copy everything that you mail</a:t>
            </a:r>
          </a:p>
          <a:p>
            <a:pPr eaLnBrk="1" hangingPunct="1">
              <a:defRPr/>
            </a:pPr>
            <a:r>
              <a:rPr lang="en-US" sz="2800" dirty="0" smtClean="0"/>
              <a:t>Request a Final Transcript at the end of the year</a:t>
            </a:r>
          </a:p>
          <a:p>
            <a:pPr eaLnBrk="1" hangingPunct="1">
              <a:defRPr/>
            </a:pPr>
            <a:endParaRPr lang="en-US" sz="2800" dirty="0" smtClean="0"/>
          </a:p>
        </p:txBody>
      </p:sp>
    </p:spTree>
    <p:extLst>
      <p:ext uri="{BB962C8B-B14F-4D97-AF65-F5344CB8AC3E}">
        <p14:creationId xmlns:p14="http://schemas.microsoft.com/office/powerpoint/2010/main" val="90150860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noAutofit/>
          </a:bodyPr>
          <a:lstStyle/>
          <a:p>
            <a:pPr algn="ctr" eaLnBrk="1" hangingPunct="1">
              <a:defRPr/>
            </a:pPr>
            <a:r>
              <a:rPr lang="en-US" dirty="0" smtClean="0"/>
              <a:t>Understand the different types of admissions and the timelines</a:t>
            </a:r>
          </a:p>
        </p:txBody>
      </p:sp>
      <p:sp>
        <p:nvSpPr>
          <p:cNvPr id="176131" name="Rectangle 3"/>
          <p:cNvSpPr>
            <a:spLocks noGrp="1" noChangeArrowheads="1"/>
          </p:cNvSpPr>
          <p:nvPr>
            <p:ph idx="1"/>
          </p:nvPr>
        </p:nvSpPr>
        <p:spPr>
          <a:xfrm>
            <a:off x="990601" y="1752600"/>
            <a:ext cx="7924799" cy="4572000"/>
          </a:xfrm>
        </p:spPr>
        <p:txBody>
          <a:bodyPr>
            <a:normAutofit fontScale="85000" lnSpcReduction="20000"/>
          </a:bodyPr>
          <a:lstStyle/>
          <a:p>
            <a:pPr eaLnBrk="1" hangingPunct="1">
              <a:lnSpc>
                <a:spcPct val="90000"/>
              </a:lnSpc>
              <a:buFontTx/>
              <a:buChar char="•"/>
              <a:defRPr/>
            </a:pPr>
            <a:r>
              <a:rPr lang="en-US" sz="2400" dirty="0" smtClean="0"/>
              <a:t>Rolling Admissions</a:t>
            </a:r>
          </a:p>
          <a:p>
            <a:pPr marL="0" indent="0" eaLnBrk="1" hangingPunct="1">
              <a:lnSpc>
                <a:spcPct val="90000"/>
              </a:lnSpc>
              <a:buNone/>
              <a:defRPr/>
            </a:pPr>
            <a:r>
              <a:rPr lang="en-US" sz="2400" dirty="0"/>
              <a:t>	</a:t>
            </a:r>
            <a:r>
              <a:rPr lang="en-US" sz="2400" dirty="0" smtClean="0"/>
              <a:t>-You are accepted a few weeks after your application 	     	has been submitted</a:t>
            </a:r>
          </a:p>
          <a:p>
            <a:pPr eaLnBrk="1" hangingPunct="1">
              <a:lnSpc>
                <a:spcPct val="90000"/>
              </a:lnSpc>
              <a:buFontTx/>
              <a:buChar char="•"/>
              <a:defRPr/>
            </a:pPr>
            <a:r>
              <a:rPr lang="en-US" sz="2400" dirty="0" smtClean="0"/>
              <a:t>Regular Decision</a:t>
            </a:r>
          </a:p>
          <a:p>
            <a:pPr eaLnBrk="1" hangingPunct="1">
              <a:lnSpc>
                <a:spcPct val="90000"/>
              </a:lnSpc>
              <a:buFontTx/>
              <a:buNone/>
              <a:defRPr/>
            </a:pPr>
            <a:r>
              <a:rPr lang="en-US" sz="2400" dirty="0" smtClean="0"/>
              <a:t>		-Submit application anytime (usually by Feb. 1</a:t>
            </a:r>
            <a:r>
              <a:rPr lang="en-US" sz="2400" baseline="30000" dirty="0" smtClean="0"/>
              <a:t>st</a:t>
            </a:r>
            <a:r>
              <a:rPr lang="en-US" sz="2400" dirty="0" smtClean="0"/>
              <a:t>)</a:t>
            </a:r>
          </a:p>
          <a:p>
            <a:pPr eaLnBrk="1" hangingPunct="1">
              <a:lnSpc>
                <a:spcPct val="90000"/>
              </a:lnSpc>
              <a:buFontTx/>
              <a:buChar char="•"/>
              <a:defRPr/>
            </a:pPr>
            <a:r>
              <a:rPr lang="en-US" sz="2400" dirty="0" smtClean="0"/>
              <a:t>Early Decision</a:t>
            </a:r>
          </a:p>
          <a:p>
            <a:pPr eaLnBrk="1" hangingPunct="1">
              <a:lnSpc>
                <a:spcPct val="90000"/>
              </a:lnSpc>
              <a:buFontTx/>
              <a:buNone/>
              <a:defRPr/>
            </a:pPr>
            <a:r>
              <a:rPr lang="en-US" sz="2400" dirty="0" smtClean="0"/>
              <a:t>		-Deadline is usually in Oct. or Nov</a:t>
            </a:r>
          </a:p>
          <a:p>
            <a:pPr eaLnBrk="1" hangingPunct="1">
              <a:lnSpc>
                <a:spcPct val="90000"/>
              </a:lnSpc>
              <a:buFontTx/>
              <a:buNone/>
              <a:defRPr/>
            </a:pPr>
            <a:r>
              <a:rPr lang="en-US" sz="2400" dirty="0" smtClean="0"/>
              <a:t>		-Cannot apply anywhere else (unless rejected) 		     	 and you are committed to that school</a:t>
            </a:r>
          </a:p>
          <a:p>
            <a:pPr eaLnBrk="1" hangingPunct="1">
              <a:lnSpc>
                <a:spcPct val="90000"/>
              </a:lnSpc>
              <a:buFontTx/>
              <a:buChar char="•"/>
              <a:defRPr/>
            </a:pPr>
            <a:r>
              <a:rPr lang="en-US" sz="2400" dirty="0" smtClean="0"/>
              <a:t>Early Action</a:t>
            </a:r>
          </a:p>
          <a:p>
            <a:pPr eaLnBrk="1" hangingPunct="1">
              <a:lnSpc>
                <a:spcPct val="90000"/>
              </a:lnSpc>
              <a:buFontTx/>
              <a:buNone/>
              <a:defRPr/>
            </a:pPr>
            <a:r>
              <a:rPr lang="en-US" sz="2400" dirty="0" smtClean="0"/>
              <a:t>		-Deadline is usually in Oct., Nov., or Dec.</a:t>
            </a:r>
          </a:p>
          <a:p>
            <a:pPr eaLnBrk="1" hangingPunct="1">
              <a:lnSpc>
                <a:spcPct val="90000"/>
              </a:lnSpc>
              <a:buFontTx/>
              <a:buNone/>
              <a:defRPr/>
            </a:pPr>
            <a:r>
              <a:rPr lang="en-US" sz="2400" dirty="0" smtClean="0"/>
              <a:t>		-No commitment to the school</a:t>
            </a:r>
          </a:p>
          <a:p>
            <a:pPr eaLnBrk="1" hangingPunct="1">
              <a:lnSpc>
                <a:spcPct val="90000"/>
              </a:lnSpc>
              <a:buFontTx/>
              <a:buNone/>
              <a:defRPr/>
            </a:pPr>
            <a:r>
              <a:rPr lang="en-US" sz="2400" dirty="0" smtClean="0"/>
              <a:t>		-You can still apply to other schools</a:t>
            </a:r>
          </a:p>
          <a:p>
            <a:pPr eaLnBrk="1" hangingPunct="1">
              <a:lnSpc>
                <a:spcPct val="90000"/>
              </a:lnSpc>
              <a:defRPr/>
            </a:pPr>
            <a:endParaRPr lang="en-US" sz="2400" dirty="0" smtClean="0"/>
          </a:p>
        </p:txBody>
      </p:sp>
    </p:spTree>
    <p:extLst>
      <p:ext uri="{BB962C8B-B14F-4D97-AF65-F5344CB8AC3E}">
        <p14:creationId xmlns:p14="http://schemas.microsoft.com/office/powerpoint/2010/main" val="77357180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1009442" y="304800"/>
            <a:ext cx="7125113" cy="924475"/>
          </a:xfrm>
        </p:spPr>
        <p:txBody>
          <a:bodyPr/>
          <a:lstStyle/>
          <a:p>
            <a:pPr algn="ctr" eaLnBrk="1" hangingPunct="1">
              <a:defRPr/>
            </a:pPr>
            <a:r>
              <a:rPr lang="en-US" dirty="0" smtClean="0"/>
              <a:t>COLLEGE APPLICATIONS</a:t>
            </a:r>
          </a:p>
        </p:txBody>
      </p:sp>
      <p:sp>
        <p:nvSpPr>
          <p:cNvPr id="126979" name="Rectangle 3"/>
          <p:cNvSpPr>
            <a:spLocks noGrp="1" noChangeArrowheads="1"/>
          </p:cNvSpPr>
          <p:nvPr>
            <p:ph idx="1"/>
          </p:nvPr>
        </p:nvSpPr>
        <p:spPr>
          <a:xfrm>
            <a:off x="228600" y="381000"/>
            <a:ext cx="8763000" cy="3505200"/>
          </a:xfrm>
        </p:spPr>
        <p:txBody>
          <a:bodyPr/>
          <a:lstStyle/>
          <a:p>
            <a:pPr eaLnBrk="1" hangingPunct="1">
              <a:defRPr/>
            </a:pPr>
            <a:r>
              <a:rPr lang="en-US" sz="2800" dirty="0" smtClean="0"/>
              <a:t>A good rule is that when you think turkey you should be completing your college applications. I highly recommend finishing applications by Dec. 1</a:t>
            </a:r>
            <a:r>
              <a:rPr lang="en-US" sz="2800" baseline="30000" dirty="0" smtClean="0"/>
              <a:t>st</a:t>
            </a:r>
            <a:r>
              <a:rPr lang="en-US" sz="2800" dirty="0" smtClean="0"/>
              <a:t>.</a:t>
            </a:r>
          </a:p>
        </p:txBody>
      </p:sp>
      <p:pic>
        <p:nvPicPr>
          <p:cNvPr id="126980" name="Picture 4" descr="j035408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3124200"/>
            <a:ext cx="4618038"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840864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76200" y="1143000"/>
            <a:ext cx="8991600" cy="5386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itchFamily="2" charset="2"/>
              <a:buChar char="n"/>
              <a:defRPr sz="3200">
                <a:solidFill>
                  <a:schemeClr val="tx1"/>
                </a:solidFill>
                <a:latin typeface="Times New Roman" pitchFamily="18" charset="0"/>
              </a:defRPr>
            </a:lvl1pPr>
            <a:lvl2pPr marL="742950" indent="-285750">
              <a:spcBef>
                <a:spcPct val="20000"/>
              </a:spcBef>
              <a:buClr>
                <a:schemeClr val="tx2"/>
              </a:buClr>
              <a:buSzPct val="60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6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tx1"/>
              </a:buClr>
              <a:buSzPct val="60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hlink"/>
              </a:buClr>
              <a:buSzPct val="6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9pPr>
          </a:lstStyle>
          <a:p>
            <a:pPr algn="ctr">
              <a:spcBef>
                <a:spcPct val="0"/>
              </a:spcBef>
              <a:buClrTx/>
              <a:buSzTx/>
              <a:buFontTx/>
              <a:buNone/>
            </a:pPr>
            <a:endParaRPr lang="en-US" altLang="en-US" sz="2800" dirty="0"/>
          </a:p>
          <a:p>
            <a:pPr algn="ctr">
              <a:spcBef>
                <a:spcPct val="0"/>
              </a:spcBef>
              <a:buClrTx/>
              <a:buSzTx/>
              <a:buFontTx/>
              <a:buNone/>
            </a:pPr>
            <a:r>
              <a:rPr lang="en-US" altLang="en-US" sz="2800" dirty="0"/>
              <a:t>Preliminary SAT/National Merit Scholarship Qualifying Test</a:t>
            </a:r>
          </a:p>
          <a:p>
            <a:pPr algn="ctr">
              <a:spcBef>
                <a:spcPct val="0"/>
              </a:spcBef>
              <a:buClrTx/>
              <a:buSzTx/>
              <a:buFontTx/>
              <a:buNone/>
            </a:pPr>
            <a:endParaRPr lang="en-US" altLang="en-US" sz="1000" dirty="0"/>
          </a:p>
          <a:p>
            <a:pPr algn="ctr">
              <a:spcBef>
                <a:spcPct val="0"/>
              </a:spcBef>
              <a:buClrTx/>
              <a:buSzTx/>
              <a:buFontTx/>
              <a:buNone/>
            </a:pPr>
            <a:r>
              <a:rPr lang="en-US" altLang="en-US" sz="3600" dirty="0"/>
              <a:t>Junior Year</a:t>
            </a:r>
          </a:p>
          <a:p>
            <a:pPr algn="ctr">
              <a:spcBef>
                <a:spcPct val="0"/>
              </a:spcBef>
              <a:buClrTx/>
              <a:buSzTx/>
              <a:buFontTx/>
              <a:buNone/>
            </a:pPr>
            <a:endParaRPr lang="en-US" altLang="en-US" sz="3600" dirty="0"/>
          </a:p>
          <a:p>
            <a:pPr algn="ctr">
              <a:spcBef>
                <a:spcPct val="0"/>
              </a:spcBef>
              <a:buClrTx/>
              <a:buSzTx/>
              <a:buFontTx/>
              <a:buNone/>
            </a:pPr>
            <a:r>
              <a:rPr lang="en-US" altLang="en-US" sz="4400" b="1" dirty="0">
                <a:solidFill>
                  <a:srgbClr val="FFFF00"/>
                </a:solidFill>
              </a:rPr>
              <a:t>Wednesday, October </a:t>
            </a:r>
            <a:r>
              <a:rPr lang="en-US" altLang="en-US" sz="4400" b="1" dirty="0" smtClean="0">
                <a:solidFill>
                  <a:srgbClr val="FFFF00"/>
                </a:solidFill>
              </a:rPr>
              <a:t>11th</a:t>
            </a:r>
            <a:endParaRPr lang="en-US" altLang="en-US" sz="4400" b="1" dirty="0">
              <a:solidFill>
                <a:srgbClr val="FFFF00"/>
              </a:solidFill>
            </a:endParaRPr>
          </a:p>
          <a:p>
            <a:pPr algn="ctr">
              <a:spcBef>
                <a:spcPct val="0"/>
              </a:spcBef>
              <a:buClrTx/>
              <a:buSzTx/>
              <a:buFontTx/>
              <a:buNone/>
            </a:pPr>
            <a:endParaRPr lang="en-US" altLang="en-US" sz="1800" b="1" dirty="0">
              <a:solidFill>
                <a:srgbClr val="FFFF00"/>
              </a:solidFill>
            </a:endParaRPr>
          </a:p>
          <a:p>
            <a:pPr algn="ctr">
              <a:spcBef>
                <a:spcPct val="0"/>
              </a:spcBef>
              <a:buClrTx/>
              <a:buSzTx/>
              <a:buFontTx/>
              <a:buNone/>
            </a:pPr>
            <a:r>
              <a:rPr lang="en-US" altLang="en-US" sz="3600" b="1" dirty="0">
                <a:solidFill>
                  <a:srgbClr val="FFFF00"/>
                </a:solidFill>
              </a:rPr>
              <a:t>$</a:t>
            </a:r>
            <a:r>
              <a:rPr lang="en-US" altLang="en-US" sz="3600" b="1" dirty="0" smtClean="0">
                <a:solidFill>
                  <a:srgbClr val="FFFF00"/>
                </a:solidFill>
              </a:rPr>
              <a:t>16.00</a:t>
            </a:r>
            <a:endParaRPr lang="en-US" altLang="en-US" sz="3600" b="1" dirty="0">
              <a:solidFill>
                <a:srgbClr val="FFFF00"/>
              </a:solidFill>
            </a:endParaRPr>
          </a:p>
          <a:p>
            <a:pPr algn="ctr">
              <a:spcBef>
                <a:spcPct val="0"/>
              </a:spcBef>
              <a:buClrTx/>
              <a:buSzTx/>
              <a:buFontTx/>
              <a:buNone/>
            </a:pPr>
            <a:endParaRPr lang="en-US" altLang="en-US" sz="3600" dirty="0"/>
          </a:p>
          <a:p>
            <a:pPr algn="ctr">
              <a:spcBef>
                <a:spcPct val="0"/>
              </a:spcBef>
              <a:buClrTx/>
              <a:buSzTx/>
              <a:buFontTx/>
              <a:buNone/>
            </a:pPr>
            <a:r>
              <a:rPr lang="en-US" altLang="en-US" sz="1800" dirty="0"/>
              <a:t>*Fee waivers available for Juniors who receive free or reduced </a:t>
            </a:r>
            <a:r>
              <a:rPr lang="en-US" altLang="en-US" sz="1800" dirty="0" smtClean="0"/>
              <a:t>lunches</a:t>
            </a:r>
          </a:p>
          <a:p>
            <a:pPr algn="ctr">
              <a:spcBef>
                <a:spcPct val="0"/>
              </a:spcBef>
              <a:buClrTx/>
              <a:buSzTx/>
              <a:buFontTx/>
              <a:buNone/>
            </a:pPr>
            <a:endParaRPr lang="en-US" altLang="en-US" sz="1800" dirty="0"/>
          </a:p>
          <a:p>
            <a:pPr algn="ctr">
              <a:spcBef>
                <a:spcPct val="0"/>
              </a:spcBef>
              <a:buClrTx/>
              <a:buSzTx/>
              <a:buFontTx/>
              <a:buNone/>
            </a:pPr>
            <a:endParaRPr lang="en-US" altLang="en-US" sz="1800" dirty="0" smtClean="0"/>
          </a:p>
          <a:p>
            <a:pPr algn="ctr">
              <a:spcBef>
                <a:spcPct val="0"/>
              </a:spcBef>
              <a:buClrTx/>
              <a:buSzTx/>
              <a:buFontTx/>
              <a:buNone/>
            </a:pPr>
            <a:endParaRPr lang="en-US" altLang="en-US" sz="1800" dirty="0"/>
          </a:p>
        </p:txBody>
      </p:sp>
      <p:sp>
        <p:nvSpPr>
          <p:cNvPr id="20483" name="Text Box 4"/>
          <p:cNvSpPr txBox="1">
            <a:spLocks noChangeArrowheads="1"/>
          </p:cNvSpPr>
          <p:nvPr/>
        </p:nvSpPr>
        <p:spPr bwMode="auto">
          <a:xfrm>
            <a:off x="228600" y="593725"/>
            <a:ext cx="8763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itchFamily="2" charset="2"/>
              <a:buChar char="n"/>
              <a:defRPr sz="3200">
                <a:solidFill>
                  <a:schemeClr val="tx1"/>
                </a:solidFill>
                <a:latin typeface="Times New Roman" pitchFamily="18" charset="0"/>
              </a:defRPr>
            </a:lvl1pPr>
            <a:lvl2pPr marL="742950" indent="-285750">
              <a:spcBef>
                <a:spcPct val="20000"/>
              </a:spcBef>
              <a:buClr>
                <a:schemeClr val="tx2"/>
              </a:buClr>
              <a:buSzPct val="60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6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tx1"/>
              </a:buClr>
              <a:buSzPct val="60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hlink"/>
              </a:buClr>
              <a:buSzPct val="6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9pPr>
          </a:lstStyle>
          <a:p>
            <a:pPr algn="ctr">
              <a:spcBef>
                <a:spcPct val="50000"/>
              </a:spcBef>
              <a:buClrTx/>
              <a:buSzTx/>
              <a:buFontTx/>
              <a:buNone/>
            </a:pPr>
            <a:r>
              <a:rPr lang="en-US" altLang="en-US" sz="6000" dirty="0"/>
              <a:t>The PSAT/NMSQT</a:t>
            </a:r>
            <a:endParaRPr lang="en-US" altLang="en-US" sz="2400" dirty="0"/>
          </a:p>
        </p:txBody>
      </p:sp>
    </p:spTree>
    <p:extLst>
      <p:ext uri="{BB962C8B-B14F-4D97-AF65-F5344CB8AC3E}">
        <p14:creationId xmlns:p14="http://schemas.microsoft.com/office/powerpoint/2010/main" val="169071120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762000" y="288925"/>
            <a:ext cx="7543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itchFamily="2" charset="2"/>
              <a:buChar char="n"/>
              <a:defRPr sz="3200">
                <a:solidFill>
                  <a:schemeClr val="tx1"/>
                </a:solidFill>
                <a:latin typeface="Times New Roman" pitchFamily="18" charset="0"/>
              </a:defRPr>
            </a:lvl1pPr>
            <a:lvl2pPr marL="742950" indent="-285750">
              <a:spcBef>
                <a:spcPct val="20000"/>
              </a:spcBef>
              <a:buClr>
                <a:schemeClr val="tx2"/>
              </a:buClr>
              <a:buSzPct val="60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6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tx1"/>
              </a:buClr>
              <a:buSzPct val="60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hlink"/>
              </a:buClr>
              <a:buSzPct val="6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9pPr>
          </a:lstStyle>
          <a:p>
            <a:pPr algn="ctr">
              <a:spcBef>
                <a:spcPct val="0"/>
              </a:spcBef>
              <a:buClrTx/>
              <a:buSzTx/>
              <a:buFontTx/>
              <a:buNone/>
            </a:pPr>
            <a:r>
              <a:rPr lang="en-US" altLang="en-US" sz="6000" b="1" dirty="0"/>
              <a:t>Why take the PSAT?</a:t>
            </a:r>
            <a:endParaRPr lang="en-US" altLang="en-US" sz="2400" dirty="0"/>
          </a:p>
        </p:txBody>
      </p:sp>
      <p:sp>
        <p:nvSpPr>
          <p:cNvPr id="21507" name="Rectangle 3"/>
          <p:cNvSpPr>
            <a:spLocks noChangeArrowheads="1"/>
          </p:cNvSpPr>
          <p:nvPr/>
        </p:nvSpPr>
        <p:spPr bwMode="auto">
          <a:xfrm>
            <a:off x="381000" y="1404938"/>
            <a:ext cx="83058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itchFamily="2" charset="2"/>
              <a:buChar char="n"/>
              <a:defRPr sz="3200">
                <a:solidFill>
                  <a:schemeClr val="tx1"/>
                </a:solidFill>
                <a:latin typeface="Times New Roman" pitchFamily="18" charset="0"/>
              </a:defRPr>
            </a:lvl1pPr>
            <a:lvl2pPr marL="742950" indent="-285750">
              <a:spcBef>
                <a:spcPct val="20000"/>
              </a:spcBef>
              <a:buClr>
                <a:schemeClr val="tx2"/>
              </a:buClr>
              <a:buSzPct val="60000"/>
              <a:buFont typeface="Wingdings" pitchFamily="2" charset="2"/>
              <a:buChar char="n"/>
              <a:defRPr sz="2800">
                <a:solidFill>
                  <a:schemeClr val="tx1"/>
                </a:solidFill>
                <a:latin typeface="Times New Roman" pitchFamily="18" charset="0"/>
              </a:defRPr>
            </a:lvl2pPr>
            <a:lvl3pPr marL="1143000" indent="-228600">
              <a:spcBef>
                <a:spcPct val="20000"/>
              </a:spcBef>
              <a:buClr>
                <a:schemeClr val="folHlink"/>
              </a:buClr>
              <a:buSzPct val="60000"/>
              <a:buFont typeface="Wingdings" pitchFamily="2" charset="2"/>
              <a:buChar char="n"/>
              <a:defRPr sz="2400">
                <a:solidFill>
                  <a:schemeClr val="tx1"/>
                </a:solidFill>
                <a:latin typeface="Times New Roman" pitchFamily="18" charset="0"/>
              </a:defRPr>
            </a:lvl3pPr>
            <a:lvl4pPr marL="1600200" indent="-228600">
              <a:spcBef>
                <a:spcPct val="20000"/>
              </a:spcBef>
              <a:buClr>
                <a:schemeClr val="tx1"/>
              </a:buClr>
              <a:buSzPct val="60000"/>
              <a:buFont typeface="Wingdings" pitchFamily="2" charset="2"/>
              <a:buChar char="n"/>
              <a:defRPr sz="2000">
                <a:solidFill>
                  <a:schemeClr val="tx1"/>
                </a:solidFill>
                <a:latin typeface="Times New Roman" pitchFamily="18" charset="0"/>
              </a:defRPr>
            </a:lvl4pPr>
            <a:lvl5pPr marL="2057400" indent="-228600">
              <a:spcBef>
                <a:spcPct val="20000"/>
              </a:spcBef>
              <a:buClr>
                <a:schemeClr val="hlink"/>
              </a:buClr>
              <a:buSzPct val="60000"/>
              <a:buFont typeface="Wingdings" pitchFamily="2" charset="2"/>
              <a:buChar char="n"/>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Times New Roman" pitchFamily="18" charset="0"/>
              </a:defRPr>
            </a:lvl9pPr>
          </a:lstStyle>
          <a:p>
            <a:pPr>
              <a:spcBef>
                <a:spcPct val="0"/>
              </a:spcBef>
              <a:buClrTx/>
              <a:buSzTx/>
              <a:buFontTx/>
              <a:buChar char="•"/>
            </a:pPr>
            <a:r>
              <a:rPr lang="en-US" altLang="en-US" sz="2800" dirty="0"/>
              <a:t>Practice for </a:t>
            </a:r>
            <a:r>
              <a:rPr lang="en-US" altLang="en-US" sz="2800" dirty="0" smtClean="0"/>
              <a:t>the SAT </a:t>
            </a:r>
            <a:endParaRPr lang="en-US" altLang="en-US" sz="2800" dirty="0"/>
          </a:p>
          <a:p>
            <a:pPr>
              <a:spcBef>
                <a:spcPct val="0"/>
              </a:spcBef>
              <a:buClrTx/>
              <a:buSzTx/>
              <a:buFontTx/>
              <a:buChar char="•"/>
            </a:pPr>
            <a:r>
              <a:rPr lang="en-US" altLang="en-US" sz="2800" dirty="0"/>
              <a:t>Student will receive scores in reading and writing, and math</a:t>
            </a:r>
          </a:p>
          <a:p>
            <a:pPr>
              <a:spcBef>
                <a:spcPct val="0"/>
              </a:spcBef>
              <a:buClrTx/>
              <a:buSzTx/>
              <a:buFontTx/>
              <a:buChar char="•"/>
            </a:pPr>
            <a:r>
              <a:rPr lang="en-US" altLang="en-US" sz="2800" dirty="0"/>
              <a:t>Student will receive a question by question review of answers</a:t>
            </a:r>
          </a:p>
          <a:p>
            <a:pPr>
              <a:spcBef>
                <a:spcPct val="0"/>
              </a:spcBef>
              <a:buClrTx/>
              <a:buSzTx/>
              <a:buFontTx/>
              <a:buChar char="•"/>
            </a:pPr>
            <a:r>
              <a:rPr lang="en-US" altLang="en-US" sz="2800" dirty="0"/>
              <a:t>Students receive a personalized statement of specific academic skills that need attention and how to improve those skills</a:t>
            </a:r>
          </a:p>
          <a:p>
            <a:pPr>
              <a:spcBef>
                <a:spcPct val="0"/>
              </a:spcBef>
              <a:buClrTx/>
              <a:buSzTx/>
              <a:buFontTx/>
              <a:buChar char="•"/>
            </a:pPr>
            <a:r>
              <a:rPr lang="en-US" altLang="en-US" sz="2800" dirty="0" smtClean="0"/>
              <a:t>Qualify </a:t>
            </a:r>
            <a:r>
              <a:rPr lang="en-US" altLang="en-US" sz="2800" dirty="0"/>
              <a:t>for national scholarship</a:t>
            </a:r>
          </a:p>
        </p:txBody>
      </p:sp>
    </p:spTree>
    <p:extLst>
      <p:ext uri="{BB962C8B-B14F-4D97-AF65-F5344CB8AC3E}">
        <p14:creationId xmlns:p14="http://schemas.microsoft.com/office/powerpoint/2010/main" val="370584233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TM02455610[[fn=Autumn]]</Template>
  <TotalTime>520</TotalTime>
  <Words>1077</Words>
  <Application>Microsoft Office PowerPoint</Application>
  <PresentationFormat>On-screen Show (4:3)</PresentationFormat>
  <Paragraphs>212</Paragraphs>
  <Slides>24</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Autumn</vt:lpstr>
      <vt:lpstr>Microsoft ClipArt Gallery</vt:lpstr>
      <vt:lpstr>College Planning Presentation</vt:lpstr>
      <vt:lpstr>PowerPoint Presentation</vt:lpstr>
      <vt:lpstr>Senior Year</vt:lpstr>
      <vt:lpstr>College Visits</vt:lpstr>
      <vt:lpstr>COLLEGE APPLICATIONS</vt:lpstr>
      <vt:lpstr>Understand the different types of admissions and the timelines</vt:lpstr>
      <vt:lpstr>COLLEGE APPLICATIONS</vt:lpstr>
      <vt:lpstr>PowerPoint Presentation</vt:lpstr>
      <vt:lpstr>PowerPoint Presentation</vt:lpstr>
      <vt:lpstr>College Entrance Exams    ACT          VS.        SAT</vt:lpstr>
      <vt:lpstr>  Test Scores </vt:lpstr>
      <vt:lpstr> SAT/ACT</vt:lpstr>
      <vt:lpstr>Fees</vt:lpstr>
      <vt:lpstr>Preparing for the SAT</vt:lpstr>
      <vt:lpstr>Preparing for the ACT</vt:lpstr>
      <vt:lpstr>Financial Check List</vt:lpstr>
      <vt:lpstr>Financial Aid cont.</vt:lpstr>
      <vt:lpstr>Questions for families to ask and not assume!!</vt:lpstr>
      <vt:lpstr>Financial Aid Facts of Life for Families</vt:lpstr>
      <vt:lpstr>Scholarship Checklist</vt:lpstr>
      <vt:lpstr>Career Searching </vt:lpstr>
      <vt:lpstr>11th Grade Checklist</vt:lpstr>
      <vt:lpstr>12th Grade Checklist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Hazelton, Brianne</dc:creator>
  <cp:lastModifiedBy>Hazelton, Brianne</cp:lastModifiedBy>
  <cp:revision>33</cp:revision>
  <cp:lastPrinted>2016-09-22T17:31:49Z</cp:lastPrinted>
  <dcterms:created xsi:type="dcterms:W3CDTF">2015-09-24T14:48:27Z</dcterms:created>
  <dcterms:modified xsi:type="dcterms:W3CDTF">2017-09-21T13:56:41Z</dcterms:modified>
</cp:coreProperties>
</file>